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8" r:id="rId1"/>
  </p:sldMasterIdLst>
  <p:notesMasterIdLst>
    <p:notesMasterId r:id="rId23"/>
  </p:notesMasterIdLst>
  <p:handoutMasterIdLst>
    <p:handoutMasterId r:id="rId24"/>
  </p:handoutMasterIdLst>
  <p:sldIdLst>
    <p:sldId id="542" r:id="rId2"/>
    <p:sldId id="881" r:id="rId3"/>
    <p:sldId id="871" r:id="rId4"/>
    <p:sldId id="844" r:id="rId5"/>
    <p:sldId id="882" r:id="rId6"/>
    <p:sldId id="867" r:id="rId7"/>
    <p:sldId id="845" r:id="rId8"/>
    <p:sldId id="284" r:id="rId9"/>
    <p:sldId id="846" r:id="rId10"/>
    <p:sldId id="883" r:id="rId11"/>
    <p:sldId id="880" r:id="rId12"/>
    <p:sldId id="264" r:id="rId13"/>
    <p:sldId id="877" r:id="rId14"/>
    <p:sldId id="878" r:id="rId15"/>
    <p:sldId id="262" r:id="rId16"/>
    <p:sldId id="263" r:id="rId17"/>
    <p:sldId id="294" r:id="rId18"/>
    <p:sldId id="879" r:id="rId19"/>
    <p:sldId id="884" r:id="rId20"/>
    <p:sldId id="866" r:id="rId21"/>
    <p:sldId id="876" r:id="rId22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u="sng" kern="1200">
        <a:solidFill>
          <a:schemeClr val="tx1"/>
        </a:solidFill>
        <a:latin typeface="Humanst521 BT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u="sng" kern="1200">
        <a:solidFill>
          <a:schemeClr val="tx1"/>
        </a:solidFill>
        <a:latin typeface="Humanst521 BT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u="sng" kern="1200">
        <a:solidFill>
          <a:schemeClr val="tx1"/>
        </a:solidFill>
        <a:latin typeface="Humanst521 BT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u="sng" kern="1200">
        <a:solidFill>
          <a:schemeClr val="tx1"/>
        </a:solidFill>
        <a:latin typeface="Humanst521 BT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u="sng" kern="1200">
        <a:solidFill>
          <a:schemeClr val="tx1"/>
        </a:solidFill>
        <a:latin typeface="Humanst521 BT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800" b="1" u="sng" kern="1200">
        <a:solidFill>
          <a:schemeClr val="tx1"/>
        </a:solidFill>
        <a:latin typeface="Humanst521 BT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800" b="1" u="sng" kern="1200">
        <a:solidFill>
          <a:schemeClr val="tx1"/>
        </a:solidFill>
        <a:latin typeface="Humanst521 BT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800" b="1" u="sng" kern="1200">
        <a:solidFill>
          <a:schemeClr val="tx1"/>
        </a:solidFill>
        <a:latin typeface="Humanst521 BT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800" b="1" u="sng" kern="1200">
        <a:solidFill>
          <a:schemeClr val="tx1"/>
        </a:solidFill>
        <a:latin typeface="Humanst521 BT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64">
          <p15:clr>
            <a:srgbClr val="A4A3A4"/>
          </p15:clr>
        </p15:guide>
        <p15:guide id="2" pos="53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2091E"/>
    <a:srgbClr val="FDCFD3"/>
    <a:srgbClr val="FBABB3"/>
    <a:srgbClr val="FF6699"/>
    <a:srgbClr val="99FF33"/>
    <a:srgbClr val="CCFFFF"/>
    <a:srgbClr val="66FF66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F112AC-988D-452B-9234-4A251F3C5DF2}" v="259" dt="2023-12-03T18:15:50.448"/>
    <p1510:client id="{36400D48-8D65-47E5-8AE7-6C2269979FF8}" v="72" dt="2023-12-03T11:15:34.4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2004" autoAdjust="0"/>
    <p:restoredTop sz="75505" autoAdjust="0"/>
  </p:normalViewPr>
  <p:slideViewPr>
    <p:cSldViewPr>
      <p:cViewPr varScale="1">
        <p:scale>
          <a:sx n="80" d="100"/>
          <a:sy n="80" d="100"/>
        </p:scale>
        <p:origin x="848" y="44"/>
      </p:cViewPr>
      <p:guideLst>
        <p:guide orient="horz" pos="2064"/>
        <p:guide pos="53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1938" y="-84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7E2EEDDC-E67E-4656-B940-9BF3EFB014A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 u="none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84D9A7D9-BA43-4387-8357-313BC6DC29C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 u="none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2708" name="Rectangle 4">
            <a:extLst>
              <a:ext uri="{FF2B5EF4-FFF2-40B4-BE49-F238E27FC236}">
                <a16:creationId xmlns:a16="http://schemas.microsoft.com/office/drawing/2014/main" id="{88A22722-C9D8-4A3C-96B7-FA5E7B163A3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 u="none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K. Robinson (krobin@jhmi.edu)</a:t>
            </a:r>
          </a:p>
        </p:txBody>
      </p:sp>
      <p:sp>
        <p:nvSpPr>
          <p:cNvPr id="72709" name="Rectangle 5">
            <a:extLst>
              <a:ext uri="{FF2B5EF4-FFF2-40B4-BE49-F238E27FC236}">
                <a16:creationId xmlns:a16="http://schemas.microsoft.com/office/drawing/2014/main" id="{C242BF54-6C0C-4DC9-AFA2-00EB7B53778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>
              <a:defRPr sz="1200" u="none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763B31F-F9F8-42EA-A4F6-70D7EC8CC5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2:12:09.2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7941 181,'-110'-5,"-142"-25,124 12,-1117-97,675 112,1 37,-23 2,-1-44,315-25,171 16,0 5,-120 3,-369 64,492-40,-134 14,64-11,-106 5,-81 0,109-7,146-12,-108 17,-165 47,217-34,24-11,56-11,76-11,-1 0,1 0,-1 1,1 0,0 1,0 0,-7 4,11-6,1 0,-1 0,1 0,0 0,0 0,-1 0,1 0,0 1,0-1,0 0,0 1,1-1,-1 1,0-1,1 1,-1 0,0-1,1 1,0-1,-1 1,1 0,0-1,0 1,0 0,0-1,0 1,1 0,-1-1,0 1,1 0,-1-1,2 4,1-2,-1 0,0 0,1-1,-1 1,1 0,0-1,0 0,0 0,0 0,0 0,1 0,-1 0,1-1,-1 0,7 2,0 1,3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2:12:14.9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1,'1750'0,"-1628"10,-9 0,-69-9,68 10,-82-7,58-1,-6-1,-66 1,-3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4T05:54:16.44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1 143,'37'0,"992"25,-115 61,-447-34,1-28,-416-23,682-14,-359-35,-67 5,-157 25,141-7,-134 15,6-1,-22 13,108-3,-202-5,0-1,61-18,37-7,-75 20,-26 4,80-4,-109 10,-1 0,0 0,0-1,23-8,-21 5,-1 2,1 0,22-2,41-4,-51 5,45-1,-44 5,0 2,0 1,0 1,0 2,35 10,-3-3,-49-11,-1 1,0 1,1 0,-1 1,12 5,-7-3,0 0,0 0,1-2,0 0,22 1,-2 1,14-1,1-1,76-5,-38-1,31 2,-105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4T05:54:24.16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64,'163'-12,"-85"4,664-31,9 35,270 42,-316-6,-448-26,362 18,-415-8,205 45,-278-33,85 15,-153-33,95 2,-3-13,1-6,213-37,-176 5,-136 27,64-11,-25 3,-71 14,1 0,0 2,43-3,701 9,-753-2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4T05:54:53.87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8222 1,'-261'20,"162"-9,-619 51,417-54,-128 12,51 2,308-20,-90 16,-56 3,138-18,0 5,1 2,-82 23,107-23,0-2,-76 3,-109-12,99-2,-949 4,872 9,6 1,-1926-12,2112 0,0-2,0-1,1-1,-29-9,12 3,16 5,8 1,-1 1,1 1,-26-2,-50-6,60 7,-42-2,33 6,13 1,0-2,0-1,-43-7,69 8,-9 0,1-2,-1 1,1-1,0-1,0 0,-14-8,-6-6,8 5,-23-17,40 27,-1 0,1 0,-1 1,0 0,0 0,0 0,-6-1,6 1,-1 1,1-1,0 0,-1-1,-7-4,3-1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0270B633-997F-4F8B-AF6D-E3A5E4CBBE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7581E73F-229D-433F-81BE-82D6430864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830" tIns="46415" rIns="92830" bIns="46415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382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641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3A1D46A9-E5C7-4294-B604-025020E20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338263" y="1162050"/>
            <a:ext cx="4181475" cy="31369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56F70CCD-3372-441D-8943-731FBD8C4D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473575"/>
            <a:ext cx="5486400" cy="3660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382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107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97362-BA68-45D6-B36C-19A5F3FB1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 Jan 07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1A00D-EDD4-4B12-B40D-82F64B892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2B2AF-AEFA-4D22-82CB-83734CC19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D1787-B0AE-44DA-8F07-844CF33E66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764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3D606-D146-4934-806C-7383190AE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 Jan 07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CA067-826A-42BA-BF89-C068C5D9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DD9B1-CF0E-48AF-8542-A61C8200E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26071-519A-4AC5-A038-73C47E700A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304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5602E-20FF-4DDA-A781-BA56500E6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 Jan 07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F4169-04CE-4007-8F40-FD8D1353D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8B969-ECFE-42A2-A3E6-33EA11803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33420-2957-495D-B868-EF6DB56BA7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1869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9055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6215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6215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7854CA-2D3A-49E4-A65F-F62C4D48D6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 Jan 07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11BB7-3599-46C4-B2F6-5B3AF795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4B6488-8C1D-4E86-9780-E1A5D4D0E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99213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73C180C-38B1-4B1C-B41E-326443F7E3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823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_3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6B855-995C-1225-6A02-C46FF326D4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481" y="365126"/>
            <a:ext cx="8481685" cy="930958"/>
          </a:xfrm>
        </p:spPr>
        <p:txBody>
          <a:bodyPr tIns="91440" bIns="0">
            <a:noAutofit/>
          </a:bodyPr>
          <a:lstStyle>
            <a:lvl1pPr algn="l">
              <a:defRPr sz="375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C7E382-139D-81C9-213E-ABB5438051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481" y="1296084"/>
            <a:ext cx="8484227" cy="574675"/>
          </a:xfrm>
        </p:spPr>
        <p:txBody>
          <a:bodyPr>
            <a:noAutofit/>
          </a:bodyPr>
          <a:lstStyle>
            <a:lvl1pPr marL="0" indent="0" algn="l">
              <a:buNone/>
              <a:defRPr sz="1500" b="0" cap="all" spc="225" baseline="0">
                <a:solidFill>
                  <a:schemeClr val="accent6">
                    <a:lumMod val="75000"/>
                  </a:schemeClr>
                </a:solidFill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B73193A-88EA-B0EF-BE93-8DF234EB17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6660" y="2158308"/>
            <a:ext cx="1092402" cy="64340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750"/>
              </a:spcBef>
              <a:buNone/>
              <a:defRPr sz="750" b="1" cap="all" spc="225" baseline="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EDCB1B8E-D420-780E-9AB7-AC039F356D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57344" y="2158308"/>
            <a:ext cx="1092402" cy="64340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750"/>
              </a:spcBef>
              <a:buNone/>
              <a:defRPr sz="750" b="1" cap="all" spc="225" baseline="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7656A84E-C390-F554-7CF9-98D0A99CB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88028" y="2158308"/>
            <a:ext cx="1092402" cy="64340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750"/>
              </a:spcBef>
              <a:buNone/>
              <a:defRPr sz="750" b="1" cap="all" spc="225" baseline="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8932D1A-5F27-5DB5-2EA3-5D2198BFE1E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18712" y="2158308"/>
            <a:ext cx="1092402" cy="64340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750"/>
              </a:spcBef>
              <a:buNone/>
              <a:defRPr sz="750" b="1" cap="all" spc="225" baseline="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DB0B66E2-831B-8B5D-7260-F680B1DCB4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49396" y="2158308"/>
            <a:ext cx="1092402" cy="64340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750"/>
              </a:spcBef>
              <a:buNone/>
              <a:defRPr sz="750" b="1" cap="all" spc="225" baseline="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E01213A-B19D-C32B-3CC5-8C7DF3E8B2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80080" y="2158308"/>
            <a:ext cx="1092402" cy="64340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750"/>
              </a:spcBef>
              <a:buNone/>
              <a:defRPr sz="750" b="1" cap="all" spc="225" baseline="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5D66B4D4-1888-12A9-F2A9-581EC9B063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10764" y="2158308"/>
            <a:ext cx="1092402" cy="64340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750"/>
              </a:spcBef>
              <a:buNone/>
              <a:defRPr sz="750" b="1" cap="all" spc="225" baseline="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8BA70EC6-938E-0C76-59B1-A0D291AC52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4119" y="3282263"/>
            <a:ext cx="1094943" cy="1097280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75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45208294-243B-6B1C-7B4D-D51C83E833B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58609" y="3282263"/>
            <a:ext cx="1097280" cy="1097280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75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F9F6658C-4BEF-1B93-92E7-AE257011819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895435" y="3282263"/>
            <a:ext cx="1094944" cy="1097280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75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C9DE0F18-7248-091B-B3CF-C52106002CC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140510" y="3282263"/>
            <a:ext cx="1094944" cy="1097280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75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9940A882-262E-11D9-20F5-FC422DA605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60187" y="3282263"/>
            <a:ext cx="1094944" cy="1097280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75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F1943B66-B889-2293-1A59-B08E0A4A09D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80079" y="3282263"/>
            <a:ext cx="1094944" cy="1097280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75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93FE27AA-101D-9FC1-39E1-665CEBA591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810764" y="3282263"/>
            <a:ext cx="1094944" cy="1097280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75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A65FCCB-71AC-57AB-9072-A30D1F53FC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6538" y="5029929"/>
            <a:ext cx="378490" cy="718427"/>
          </a:xfr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sz="2100" b="0" spc="0" baseline="0">
                <a:solidFill>
                  <a:schemeClr val="accent4"/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6" name="Picture Placeholder 33">
            <a:extLst>
              <a:ext uri="{FF2B5EF4-FFF2-40B4-BE49-F238E27FC236}">
                <a16:creationId xmlns:a16="http://schemas.microsoft.com/office/drawing/2014/main" id="{205F58A7-5C5A-5AEB-01EA-BF85602BA233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08038" y="4449228"/>
            <a:ext cx="881644" cy="1847088"/>
          </a:xfrm>
          <a:custGeom>
            <a:avLst/>
            <a:gdLst>
              <a:gd name="connsiteX0" fmla="*/ 0 w 1172923"/>
              <a:gd name="connsiteY0" fmla="*/ 0 h 1847088"/>
              <a:gd name="connsiteX1" fmla="*/ 1172923 w 1172923"/>
              <a:gd name="connsiteY1" fmla="*/ 0 h 1847088"/>
              <a:gd name="connsiteX2" fmla="*/ 1172923 w 1172923"/>
              <a:gd name="connsiteY2" fmla="*/ 1847088 h 1847088"/>
              <a:gd name="connsiteX3" fmla="*/ 0 w 1172923"/>
              <a:gd name="connsiteY3" fmla="*/ 1847088 h 1847088"/>
              <a:gd name="connsiteX4" fmla="*/ 0 w 1172923"/>
              <a:gd name="connsiteY4" fmla="*/ 0 h 1847088"/>
              <a:gd name="connsiteX0" fmla="*/ 484 w 1173407"/>
              <a:gd name="connsiteY0" fmla="*/ 0 h 1847088"/>
              <a:gd name="connsiteX1" fmla="*/ 1173407 w 1173407"/>
              <a:gd name="connsiteY1" fmla="*/ 0 h 1847088"/>
              <a:gd name="connsiteX2" fmla="*/ 1173407 w 1173407"/>
              <a:gd name="connsiteY2" fmla="*/ 1847088 h 1847088"/>
              <a:gd name="connsiteX3" fmla="*/ 484 w 1173407"/>
              <a:gd name="connsiteY3" fmla="*/ 1847088 h 1847088"/>
              <a:gd name="connsiteX4" fmla="*/ 0 w 1173407"/>
              <a:gd name="connsiteY4" fmla="*/ 574814 h 1847088"/>
              <a:gd name="connsiteX5" fmla="*/ 484 w 1173407"/>
              <a:gd name="connsiteY5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101701 w 1274624"/>
              <a:gd name="connsiteY0" fmla="*/ 0 h 1847088"/>
              <a:gd name="connsiteX1" fmla="*/ 1274624 w 1274624"/>
              <a:gd name="connsiteY1" fmla="*/ 0 h 1847088"/>
              <a:gd name="connsiteX2" fmla="*/ 1274624 w 1274624"/>
              <a:gd name="connsiteY2" fmla="*/ 1847088 h 1847088"/>
              <a:gd name="connsiteX3" fmla="*/ 101701 w 1274624"/>
              <a:gd name="connsiteY3" fmla="*/ 1847088 h 1847088"/>
              <a:gd name="connsiteX4" fmla="*/ 80262 w 1274624"/>
              <a:gd name="connsiteY4" fmla="*/ 1292999 h 1847088"/>
              <a:gd name="connsiteX5" fmla="*/ 337437 w 1274624"/>
              <a:gd name="connsiteY5" fmla="*/ 572909 h 1847088"/>
              <a:gd name="connsiteX6" fmla="*/ 101217 w 1274624"/>
              <a:gd name="connsiteY6" fmla="*/ 574814 h 1847088"/>
              <a:gd name="connsiteX7" fmla="*/ 101701 w 1274624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7196 w 1264383"/>
              <a:gd name="connsiteY5" fmla="*/ 572909 h 1847088"/>
              <a:gd name="connsiteX6" fmla="*/ 90976 w 1264383"/>
              <a:gd name="connsiteY6" fmla="*/ 574814 h 1847088"/>
              <a:gd name="connsiteX7" fmla="*/ 91460 w 1264383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7196 w 1264383"/>
              <a:gd name="connsiteY5" fmla="*/ 572909 h 1847088"/>
              <a:gd name="connsiteX6" fmla="*/ 90976 w 1264383"/>
              <a:gd name="connsiteY6" fmla="*/ 574814 h 1847088"/>
              <a:gd name="connsiteX7" fmla="*/ 91460 w 1264383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21484 w 1194407"/>
              <a:gd name="connsiteY0" fmla="*/ 0 h 1847088"/>
              <a:gd name="connsiteX1" fmla="*/ 1194407 w 1194407"/>
              <a:gd name="connsiteY1" fmla="*/ 0 h 1847088"/>
              <a:gd name="connsiteX2" fmla="*/ 1194407 w 1194407"/>
              <a:gd name="connsiteY2" fmla="*/ 1847088 h 1847088"/>
              <a:gd name="connsiteX3" fmla="*/ 21484 w 1194407"/>
              <a:gd name="connsiteY3" fmla="*/ 1847088 h 1847088"/>
              <a:gd name="connsiteX4" fmla="*/ 45 w 1194407"/>
              <a:gd name="connsiteY4" fmla="*/ 1292999 h 1847088"/>
              <a:gd name="connsiteX5" fmla="*/ 253410 w 1194407"/>
              <a:gd name="connsiteY5" fmla="*/ 1289189 h 1847088"/>
              <a:gd name="connsiteX6" fmla="*/ 257220 w 1194407"/>
              <a:gd name="connsiteY6" fmla="*/ 572909 h 1847088"/>
              <a:gd name="connsiteX7" fmla="*/ 21000 w 1194407"/>
              <a:gd name="connsiteY7" fmla="*/ 574814 h 1847088"/>
              <a:gd name="connsiteX8" fmla="*/ 21484 w 1194407"/>
              <a:gd name="connsiteY8" fmla="*/ 0 h 1847088"/>
              <a:gd name="connsiteX0" fmla="*/ 2602 w 1175525"/>
              <a:gd name="connsiteY0" fmla="*/ 0 h 1847088"/>
              <a:gd name="connsiteX1" fmla="*/ 1175525 w 1175525"/>
              <a:gd name="connsiteY1" fmla="*/ 0 h 1847088"/>
              <a:gd name="connsiteX2" fmla="*/ 1175525 w 1175525"/>
              <a:gd name="connsiteY2" fmla="*/ 1847088 h 1847088"/>
              <a:gd name="connsiteX3" fmla="*/ 2602 w 1175525"/>
              <a:gd name="connsiteY3" fmla="*/ 1847088 h 1847088"/>
              <a:gd name="connsiteX4" fmla="*/ 213 w 1175525"/>
              <a:gd name="connsiteY4" fmla="*/ 1292999 h 1847088"/>
              <a:gd name="connsiteX5" fmla="*/ 234528 w 1175525"/>
              <a:gd name="connsiteY5" fmla="*/ 1289189 h 1847088"/>
              <a:gd name="connsiteX6" fmla="*/ 238338 w 1175525"/>
              <a:gd name="connsiteY6" fmla="*/ 572909 h 1847088"/>
              <a:gd name="connsiteX7" fmla="*/ 2118 w 1175525"/>
              <a:gd name="connsiteY7" fmla="*/ 574814 h 1847088"/>
              <a:gd name="connsiteX8" fmla="*/ 2602 w 1175525"/>
              <a:gd name="connsiteY8" fmla="*/ 0 h 1847088"/>
              <a:gd name="connsiteX0" fmla="*/ 2602 w 1175525"/>
              <a:gd name="connsiteY0" fmla="*/ 0 h 1847088"/>
              <a:gd name="connsiteX1" fmla="*/ 1175525 w 1175525"/>
              <a:gd name="connsiteY1" fmla="*/ 0 h 1847088"/>
              <a:gd name="connsiteX2" fmla="*/ 1175525 w 1175525"/>
              <a:gd name="connsiteY2" fmla="*/ 1847088 h 1847088"/>
              <a:gd name="connsiteX3" fmla="*/ 2602 w 1175525"/>
              <a:gd name="connsiteY3" fmla="*/ 1847088 h 1847088"/>
              <a:gd name="connsiteX4" fmla="*/ 213 w 1175525"/>
              <a:gd name="connsiteY4" fmla="*/ 1292999 h 1847088"/>
              <a:gd name="connsiteX5" fmla="*/ 236433 w 1175525"/>
              <a:gd name="connsiteY5" fmla="*/ 1289189 h 1847088"/>
              <a:gd name="connsiteX6" fmla="*/ 238338 w 1175525"/>
              <a:gd name="connsiteY6" fmla="*/ 572909 h 1847088"/>
              <a:gd name="connsiteX7" fmla="*/ 2118 w 1175525"/>
              <a:gd name="connsiteY7" fmla="*/ 574814 h 1847088"/>
              <a:gd name="connsiteX8" fmla="*/ 2602 w 1175525"/>
              <a:gd name="connsiteY8" fmla="*/ 0 h 184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525" h="1847088">
                <a:moveTo>
                  <a:pt x="2602" y="0"/>
                </a:moveTo>
                <a:lnTo>
                  <a:pt x="1175525" y="0"/>
                </a:lnTo>
                <a:lnTo>
                  <a:pt x="1175525" y="1847088"/>
                </a:lnTo>
                <a:lnTo>
                  <a:pt x="2602" y="1847088"/>
                </a:lnTo>
                <a:cubicBezTo>
                  <a:pt x="3249" y="1657585"/>
                  <a:pt x="-976" y="1575847"/>
                  <a:pt x="213" y="1292999"/>
                </a:cubicBezTo>
                <a:cubicBezTo>
                  <a:pt x="102050" y="1290186"/>
                  <a:pt x="174521" y="1291094"/>
                  <a:pt x="236433" y="1289189"/>
                </a:cubicBezTo>
                <a:cubicBezTo>
                  <a:pt x="239291" y="1026299"/>
                  <a:pt x="237386" y="749757"/>
                  <a:pt x="238338" y="572909"/>
                </a:cubicBezTo>
                <a:cubicBezTo>
                  <a:pt x="116337" y="572318"/>
                  <a:pt x="89667" y="575684"/>
                  <a:pt x="2118" y="574814"/>
                </a:cubicBezTo>
                <a:cubicBezTo>
                  <a:pt x="2279" y="383209"/>
                  <a:pt x="2441" y="191605"/>
                  <a:pt x="2602" y="0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CF6C398-93E6-A99F-EFDF-A55942B3F0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79150" y="5590965"/>
            <a:ext cx="378490" cy="718427"/>
          </a:xfr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sz="2100" b="0" spc="0" baseline="0">
                <a:solidFill>
                  <a:schemeClr val="accent4"/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9" name="Picture Placeholder 33">
            <a:extLst>
              <a:ext uri="{FF2B5EF4-FFF2-40B4-BE49-F238E27FC236}">
                <a16:creationId xmlns:a16="http://schemas.microsoft.com/office/drawing/2014/main" id="{B6E82F90-717A-C484-C839-87784F130D4F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781214" y="5016242"/>
            <a:ext cx="881644" cy="1847088"/>
          </a:xfrm>
          <a:custGeom>
            <a:avLst/>
            <a:gdLst>
              <a:gd name="connsiteX0" fmla="*/ 0 w 1172923"/>
              <a:gd name="connsiteY0" fmla="*/ 0 h 1847088"/>
              <a:gd name="connsiteX1" fmla="*/ 1172923 w 1172923"/>
              <a:gd name="connsiteY1" fmla="*/ 0 h 1847088"/>
              <a:gd name="connsiteX2" fmla="*/ 1172923 w 1172923"/>
              <a:gd name="connsiteY2" fmla="*/ 1847088 h 1847088"/>
              <a:gd name="connsiteX3" fmla="*/ 0 w 1172923"/>
              <a:gd name="connsiteY3" fmla="*/ 1847088 h 1847088"/>
              <a:gd name="connsiteX4" fmla="*/ 0 w 1172923"/>
              <a:gd name="connsiteY4" fmla="*/ 0 h 1847088"/>
              <a:gd name="connsiteX0" fmla="*/ 484 w 1173407"/>
              <a:gd name="connsiteY0" fmla="*/ 0 h 1847088"/>
              <a:gd name="connsiteX1" fmla="*/ 1173407 w 1173407"/>
              <a:gd name="connsiteY1" fmla="*/ 0 h 1847088"/>
              <a:gd name="connsiteX2" fmla="*/ 1173407 w 1173407"/>
              <a:gd name="connsiteY2" fmla="*/ 1847088 h 1847088"/>
              <a:gd name="connsiteX3" fmla="*/ 484 w 1173407"/>
              <a:gd name="connsiteY3" fmla="*/ 1847088 h 1847088"/>
              <a:gd name="connsiteX4" fmla="*/ 0 w 1173407"/>
              <a:gd name="connsiteY4" fmla="*/ 574814 h 1847088"/>
              <a:gd name="connsiteX5" fmla="*/ 484 w 1173407"/>
              <a:gd name="connsiteY5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101701 w 1274624"/>
              <a:gd name="connsiteY0" fmla="*/ 0 h 1847088"/>
              <a:gd name="connsiteX1" fmla="*/ 1274624 w 1274624"/>
              <a:gd name="connsiteY1" fmla="*/ 0 h 1847088"/>
              <a:gd name="connsiteX2" fmla="*/ 1274624 w 1274624"/>
              <a:gd name="connsiteY2" fmla="*/ 1847088 h 1847088"/>
              <a:gd name="connsiteX3" fmla="*/ 101701 w 1274624"/>
              <a:gd name="connsiteY3" fmla="*/ 1847088 h 1847088"/>
              <a:gd name="connsiteX4" fmla="*/ 80262 w 1274624"/>
              <a:gd name="connsiteY4" fmla="*/ 1292999 h 1847088"/>
              <a:gd name="connsiteX5" fmla="*/ 337437 w 1274624"/>
              <a:gd name="connsiteY5" fmla="*/ 572909 h 1847088"/>
              <a:gd name="connsiteX6" fmla="*/ 101217 w 1274624"/>
              <a:gd name="connsiteY6" fmla="*/ 574814 h 1847088"/>
              <a:gd name="connsiteX7" fmla="*/ 101701 w 1274624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7196 w 1264383"/>
              <a:gd name="connsiteY5" fmla="*/ 572909 h 1847088"/>
              <a:gd name="connsiteX6" fmla="*/ 90976 w 1264383"/>
              <a:gd name="connsiteY6" fmla="*/ 574814 h 1847088"/>
              <a:gd name="connsiteX7" fmla="*/ 91460 w 1264383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7196 w 1264383"/>
              <a:gd name="connsiteY5" fmla="*/ 572909 h 1847088"/>
              <a:gd name="connsiteX6" fmla="*/ 90976 w 1264383"/>
              <a:gd name="connsiteY6" fmla="*/ 574814 h 1847088"/>
              <a:gd name="connsiteX7" fmla="*/ 91460 w 1264383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21484 w 1194407"/>
              <a:gd name="connsiteY0" fmla="*/ 0 h 1847088"/>
              <a:gd name="connsiteX1" fmla="*/ 1194407 w 1194407"/>
              <a:gd name="connsiteY1" fmla="*/ 0 h 1847088"/>
              <a:gd name="connsiteX2" fmla="*/ 1194407 w 1194407"/>
              <a:gd name="connsiteY2" fmla="*/ 1847088 h 1847088"/>
              <a:gd name="connsiteX3" fmla="*/ 21484 w 1194407"/>
              <a:gd name="connsiteY3" fmla="*/ 1847088 h 1847088"/>
              <a:gd name="connsiteX4" fmla="*/ 45 w 1194407"/>
              <a:gd name="connsiteY4" fmla="*/ 1292999 h 1847088"/>
              <a:gd name="connsiteX5" fmla="*/ 253410 w 1194407"/>
              <a:gd name="connsiteY5" fmla="*/ 1289189 h 1847088"/>
              <a:gd name="connsiteX6" fmla="*/ 257220 w 1194407"/>
              <a:gd name="connsiteY6" fmla="*/ 572909 h 1847088"/>
              <a:gd name="connsiteX7" fmla="*/ 21000 w 1194407"/>
              <a:gd name="connsiteY7" fmla="*/ 574814 h 1847088"/>
              <a:gd name="connsiteX8" fmla="*/ 21484 w 1194407"/>
              <a:gd name="connsiteY8" fmla="*/ 0 h 1847088"/>
              <a:gd name="connsiteX0" fmla="*/ 2602 w 1175525"/>
              <a:gd name="connsiteY0" fmla="*/ 0 h 1847088"/>
              <a:gd name="connsiteX1" fmla="*/ 1175525 w 1175525"/>
              <a:gd name="connsiteY1" fmla="*/ 0 h 1847088"/>
              <a:gd name="connsiteX2" fmla="*/ 1175525 w 1175525"/>
              <a:gd name="connsiteY2" fmla="*/ 1847088 h 1847088"/>
              <a:gd name="connsiteX3" fmla="*/ 2602 w 1175525"/>
              <a:gd name="connsiteY3" fmla="*/ 1847088 h 1847088"/>
              <a:gd name="connsiteX4" fmla="*/ 213 w 1175525"/>
              <a:gd name="connsiteY4" fmla="*/ 1292999 h 1847088"/>
              <a:gd name="connsiteX5" fmla="*/ 234528 w 1175525"/>
              <a:gd name="connsiteY5" fmla="*/ 1289189 h 1847088"/>
              <a:gd name="connsiteX6" fmla="*/ 238338 w 1175525"/>
              <a:gd name="connsiteY6" fmla="*/ 572909 h 1847088"/>
              <a:gd name="connsiteX7" fmla="*/ 2118 w 1175525"/>
              <a:gd name="connsiteY7" fmla="*/ 574814 h 1847088"/>
              <a:gd name="connsiteX8" fmla="*/ 2602 w 1175525"/>
              <a:gd name="connsiteY8" fmla="*/ 0 h 1847088"/>
              <a:gd name="connsiteX0" fmla="*/ 2602 w 1175525"/>
              <a:gd name="connsiteY0" fmla="*/ 0 h 1847088"/>
              <a:gd name="connsiteX1" fmla="*/ 1175525 w 1175525"/>
              <a:gd name="connsiteY1" fmla="*/ 0 h 1847088"/>
              <a:gd name="connsiteX2" fmla="*/ 1175525 w 1175525"/>
              <a:gd name="connsiteY2" fmla="*/ 1847088 h 1847088"/>
              <a:gd name="connsiteX3" fmla="*/ 2602 w 1175525"/>
              <a:gd name="connsiteY3" fmla="*/ 1847088 h 1847088"/>
              <a:gd name="connsiteX4" fmla="*/ 213 w 1175525"/>
              <a:gd name="connsiteY4" fmla="*/ 1292999 h 1847088"/>
              <a:gd name="connsiteX5" fmla="*/ 236433 w 1175525"/>
              <a:gd name="connsiteY5" fmla="*/ 1289189 h 1847088"/>
              <a:gd name="connsiteX6" fmla="*/ 238338 w 1175525"/>
              <a:gd name="connsiteY6" fmla="*/ 572909 h 1847088"/>
              <a:gd name="connsiteX7" fmla="*/ 2118 w 1175525"/>
              <a:gd name="connsiteY7" fmla="*/ 574814 h 1847088"/>
              <a:gd name="connsiteX8" fmla="*/ 2602 w 1175525"/>
              <a:gd name="connsiteY8" fmla="*/ 0 h 184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525" h="1847088">
                <a:moveTo>
                  <a:pt x="2602" y="0"/>
                </a:moveTo>
                <a:lnTo>
                  <a:pt x="1175525" y="0"/>
                </a:lnTo>
                <a:lnTo>
                  <a:pt x="1175525" y="1847088"/>
                </a:lnTo>
                <a:lnTo>
                  <a:pt x="2602" y="1847088"/>
                </a:lnTo>
                <a:cubicBezTo>
                  <a:pt x="3249" y="1657585"/>
                  <a:pt x="-976" y="1575847"/>
                  <a:pt x="213" y="1292999"/>
                </a:cubicBezTo>
                <a:cubicBezTo>
                  <a:pt x="102050" y="1290186"/>
                  <a:pt x="174521" y="1291094"/>
                  <a:pt x="236433" y="1289189"/>
                </a:cubicBezTo>
                <a:cubicBezTo>
                  <a:pt x="239291" y="1026299"/>
                  <a:pt x="237386" y="749757"/>
                  <a:pt x="238338" y="572909"/>
                </a:cubicBezTo>
                <a:cubicBezTo>
                  <a:pt x="116337" y="572318"/>
                  <a:pt x="89667" y="575684"/>
                  <a:pt x="2118" y="574814"/>
                </a:cubicBezTo>
                <a:cubicBezTo>
                  <a:pt x="2279" y="383209"/>
                  <a:pt x="2441" y="191605"/>
                  <a:pt x="2602" y="0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E291EFA-0974-0076-CEBE-59D6F7EA7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9782" y="5029929"/>
            <a:ext cx="378490" cy="718427"/>
          </a:xfr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sz="2100" b="0" spc="0" baseline="0">
                <a:solidFill>
                  <a:schemeClr val="accent4"/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37" name="Picture Placeholder 33">
            <a:extLst>
              <a:ext uri="{FF2B5EF4-FFF2-40B4-BE49-F238E27FC236}">
                <a16:creationId xmlns:a16="http://schemas.microsoft.com/office/drawing/2014/main" id="{2D436861-E5E4-0D02-515D-5135ED5C81B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2997834" y="4449228"/>
            <a:ext cx="881644" cy="1847088"/>
          </a:xfrm>
          <a:custGeom>
            <a:avLst/>
            <a:gdLst>
              <a:gd name="connsiteX0" fmla="*/ 0 w 1172923"/>
              <a:gd name="connsiteY0" fmla="*/ 0 h 1847088"/>
              <a:gd name="connsiteX1" fmla="*/ 1172923 w 1172923"/>
              <a:gd name="connsiteY1" fmla="*/ 0 h 1847088"/>
              <a:gd name="connsiteX2" fmla="*/ 1172923 w 1172923"/>
              <a:gd name="connsiteY2" fmla="*/ 1847088 h 1847088"/>
              <a:gd name="connsiteX3" fmla="*/ 0 w 1172923"/>
              <a:gd name="connsiteY3" fmla="*/ 1847088 h 1847088"/>
              <a:gd name="connsiteX4" fmla="*/ 0 w 1172923"/>
              <a:gd name="connsiteY4" fmla="*/ 0 h 1847088"/>
              <a:gd name="connsiteX0" fmla="*/ 484 w 1173407"/>
              <a:gd name="connsiteY0" fmla="*/ 0 h 1847088"/>
              <a:gd name="connsiteX1" fmla="*/ 1173407 w 1173407"/>
              <a:gd name="connsiteY1" fmla="*/ 0 h 1847088"/>
              <a:gd name="connsiteX2" fmla="*/ 1173407 w 1173407"/>
              <a:gd name="connsiteY2" fmla="*/ 1847088 h 1847088"/>
              <a:gd name="connsiteX3" fmla="*/ 484 w 1173407"/>
              <a:gd name="connsiteY3" fmla="*/ 1847088 h 1847088"/>
              <a:gd name="connsiteX4" fmla="*/ 0 w 1173407"/>
              <a:gd name="connsiteY4" fmla="*/ 574814 h 1847088"/>
              <a:gd name="connsiteX5" fmla="*/ 484 w 1173407"/>
              <a:gd name="connsiteY5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101701 w 1274624"/>
              <a:gd name="connsiteY0" fmla="*/ 0 h 1847088"/>
              <a:gd name="connsiteX1" fmla="*/ 1274624 w 1274624"/>
              <a:gd name="connsiteY1" fmla="*/ 0 h 1847088"/>
              <a:gd name="connsiteX2" fmla="*/ 1274624 w 1274624"/>
              <a:gd name="connsiteY2" fmla="*/ 1847088 h 1847088"/>
              <a:gd name="connsiteX3" fmla="*/ 101701 w 1274624"/>
              <a:gd name="connsiteY3" fmla="*/ 1847088 h 1847088"/>
              <a:gd name="connsiteX4" fmla="*/ 80262 w 1274624"/>
              <a:gd name="connsiteY4" fmla="*/ 1292999 h 1847088"/>
              <a:gd name="connsiteX5" fmla="*/ 337437 w 1274624"/>
              <a:gd name="connsiteY5" fmla="*/ 572909 h 1847088"/>
              <a:gd name="connsiteX6" fmla="*/ 101217 w 1274624"/>
              <a:gd name="connsiteY6" fmla="*/ 574814 h 1847088"/>
              <a:gd name="connsiteX7" fmla="*/ 101701 w 1274624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7196 w 1264383"/>
              <a:gd name="connsiteY5" fmla="*/ 572909 h 1847088"/>
              <a:gd name="connsiteX6" fmla="*/ 90976 w 1264383"/>
              <a:gd name="connsiteY6" fmla="*/ 574814 h 1847088"/>
              <a:gd name="connsiteX7" fmla="*/ 91460 w 1264383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7196 w 1264383"/>
              <a:gd name="connsiteY5" fmla="*/ 572909 h 1847088"/>
              <a:gd name="connsiteX6" fmla="*/ 90976 w 1264383"/>
              <a:gd name="connsiteY6" fmla="*/ 574814 h 1847088"/>
              <a:gd name="connsiteX7" fmla="*/ 91460 w 1264383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21484 w 1194407"/>
              <a:gd name="connsiteY0" fmla="*/ 0 h 1847088"/>
              <a:gd name="connsiteX1" fmla="*/ 1194407 w 1194407"/>
              <a:gd name="connsiteY1" fmla="*/ 0 h 1847088"/>
              <a:gd name="connsiteX2" fmla="*/ 1194407 w 1194407"/>
              <a:gd name="connsiteY2" fmla="*/ 1847088 h 1847088"/>
              <a:gd name="connsiteX3" fmla="*/ 21484 w 1194407"/>
              <a:gd name="connsiteY3" fmla="*/ 1847088 h 1847088"/>
              <a:gd name="connsiteX4" fmla="*/ 45 w 1194407"/>
              <a:gd name="connsiteY4" fmla="*/ 1292999 h 1847088"/>
              <a:gd name="connsiteX5" fmla="*/ 253410 w 1194407"/>
              <a:gd name="connsiteY5" fmla="*/ 1289189 h 1847088"/>
              <a:gd name="connsiteX6" fmla="*/ 257220 w 1194407"/>
              <a:gd name="connsiteY6" fmla="*/ 572909 h 1847088"/>
              <a:gd name="connsiteX7" fmla="*/ 21000 w 1194407"/>
              <a:gd name="connsiteY7" fmla="*/ 574814 h 1847088"/>
              <a:gd name="connsiteX8" fmla="*/ 21484 w 1194407"/>
              <a:gd name="connsiteY8" fmla="*/ 0 h 1847088"/>
              <a:gd name="connsiteX0" fmla="*/ 2602 w 1175525"/>
              <a:gd name="connsiteY0" fmla="*/ 0 h 1847088"/>
              <a:gd name="connsiteX1" fmla="*/ 1175525 w 1175525"/>
              <a:gd name="connsiteY1" fmla="*/ 0 h 1847088"/>
              <a:gd name="connsiteX2" fmla="*/ 1175525 w 1175525"/>
              <a:gd name="connsiteY2" fmla="*/ 1847088 h 1847088"/>
              <a:gd name="connsiteX3" fmla="*/ 2602 w 1175525"/>
              <a:gd name="connsiteY3" fmla="*/ 1847088 h 1847088"/>
              <a:gd name="connsiteX4" fmla="*/ 213 w 1175525"/>
              <a:gd name="connsiteY4" fmla="*/ 1292999 h 1847088"/>
              <a:gd name="connsiteX5" fmla="*/ 234528 w 1175525"/>
              <a:gd name="connsiteY5" fmla="*/ 1289189 h 1847088"/>
              <a:gd name="connsiteX6" fmla="*/ 238338 w 1175525"/>
              <a:gd name="connsiteY6" fmla="*/ 572909 h 1847088"/>
              <a:gd name="connsiteX7" fmla="*/ 2118 w 1175525"/>
              <a:gd name="connsiteY7" fmla="*/ 574814 h 1847088"/>
              <a:gd name="connsiteX8" fmla="*/ 2602 w 1175525"/>
              <a:gd name="connsiteY8" fmla="*/ 0 h 1847088"/>
              <a:gd name="connsiteX0" fmla="*/ 2602 w 1175525"/>
              <a:gd name="connsiteY0" fmla="*/ 0 h 1847088"/>
              <a:gd name="connsiteX1" fmla="*/ 1175525 w 1175525"/>
              <a:gd name="connsiteY1" fmla="*/ 0 h 1847088"/>
              <a:gd name="connsiteX2" fmla="*/ 1175525 w 1175525"/>
              <a:gd name="connsiteY2" fmla="*/ 1847088 h 1847088"/>
              <a:gd name="connsiteX3" fmla="*/ 2602 w 1175525"/>
              <a:gd name="connsiteY3" fmla="*/ 1847088 h 1847088"/>
              <a:gd name="connsiteX4" fmla="*/ 213 w 1175525"/>
              <a:gd name="connsiteY4" fmla="*/ 1292999 h 1847088"/>
              <a:gd name="connsiteX5" fmla="*/ 236433 w 1175525"/>
              <a:gd name="connsiteY5" fmla="*/ 1289189 h 1847088"/>
              <a:gd name="connsiteX6" fmla="*/ 238338 w 1175525"/>
              <a:gd name="connsiteY6" fmla="*/ 572909 h 1847088"/>
              <a:gd name="connsiteX7" fmla="*/ 2118 w 1175525"/>
              <a:gd name="connsiteY7" fmla="*/ 574814 h 1847088"/>
              <a:gd name="connsiteX8" fmla="*/ 2602 w 1175525"/>
              <a:gd name="connsiteY8" fmla="*/ 0 h 184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525" h="1847088">
                <a:moveTo>
                  <a:pt x="2602" y="0"/>
                </a:moveTo>
                <a:lnTo>
                  <a:pt x="1175525" y="0"/>
                </a:lnTo>
                <a:lnTo>
                  <a:pt x="1175525" y="1847088"/>
                </a:lnTo>
                <a:lnTo>
                  <a:pt x="2602" y="1847088"/>
                </a:lnTo>
                <a:cubicBezTo>
                  <a:pt x="3249" y="1657585"/>
                  <a:pt x="-976" y="1575847"/>
                  <a:pt x="213" y="1292999"/>
                </a:cubicBezTo>
                <a:cubicBezTo>
                  <a:pt x="102050" y="1290186"/>
                  <a:pt x="174521" y="1291094"/>
                  <a:pt x="236433" y="1289189"/>
                </a:cubicBezTo>
                <a:cubicBezTo>
                  <a:pt x="239291" y="1026299"/>
                  <a:pt x="237386" y="749757"/>
                  <a:pt x="238338" y="572909"/>
                </a:cubicBezTo>
                <a:cubicBezTo>
                  <a:pt x="116337" y="572318"/>
                  <a:pt x="89667" y="575684"/>
                  <a:pt x="2118" y="574814"/>
                </a:cubicBezTo>
                <a:cubicBezTo>
                  <a:pt x="2279" y="383209"/>
                  <a:pt x="2441" y="191605"/>
                  <a:pt x="2602" y="0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6D7C929-37FC-D4F9-240C-3E716CF74A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22424" y="5581440"/>
            <a:ext cx="378490" cy="718427"/>
          </a:xfr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sz="2100" b="0" spc="0" baseline="0">
                <a:solidFill>
                  <a:schemeClr val="accent4"/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10" name="Picture Placeholder 33">
            <a:extLst>
              <a:ext uri="{FF2B5EF4-FFF2-40B4-BE49-F238E27FC236}">
                <a16:creationId xmlns:a16="http://schemas.microsoft.com/office/drawing/2014/main" id="{4F7DD637-FE82-C2DD-CE9D-CAF8C85949E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227707" y="5016242"/>
            <a:ext cx="881644" cy="1847088"/>
          </a:xfrm>
          <a:custGeom>
            <a:avLst/>
            <a:gdLst>
              <a:gd name="connsiteX0" fmla="*/ 0 w 1172923"/>
              <a:gd name="connsiteY0" fmla="*/ 0 h 1847088"/>
              <a:gd name="connsiteX1" fmla="*/ 1172923 w 1172923"/>
              <a:gd name="connsiteY1" fmla="*/ 0 h 1847088"/>
              <a:gd name="connsiteX2" fmla="*/ 1172923 w 1172923"/>
              <a:gd name="connsiteY2" fmla="*/ 1847088 h 1847088"/>
              <a:gd name="connsiteX3" fmla="*/ 0 w 1172923"/>
              <a:gd name="connsiteY3" fmla="*/ 1847088 h 1847088"/>
              <a:gd name="connsiteX4" fmla="*/ 0 w 1172923"/>
              <a:gd name="connsiteY4" fmla="*/ 0 h 1847088"/>
              <a:gd name="connsiteX0" fmla="*/ 484 w 1173407"/>
              <a:gd name="connsiteY0" fmla="*/ 0 h 1847088"/>
              <a:gd name="connsiteX1" fmla="*/ 1173407 w 1173407"/>
              <a:gd name="connsiteY1" fmla="*/ 0 h 1847088"/>
              <a:gd name="connsiteX2" fmla="*/ 1173407 w 1173407"/>
              <a:gd name="connsiteY2" fmla="*/ 1847088 h 1847088"/>
              <a:gd name="connsiteX3" fmla="*/ 484 w 1173407"/>
              <a:gd name="connsiteY3" fmla="*/ 1847088 h 1847088"/>
              <a:gd name="connsiteX4" fmla="*/ 0 w 1173407"/>
              <a:gd name="connsiteY4" fmla="*/ 574814 h 1847088"/>
              <a:gd name="connsiteX5" fmla="*/ 484 w 1173407"/>
              <a:gd name="connsiteY5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101701 w 1274624"/>
              <a:gd name="connsiteY0" fmla="*/ 0 h 1847088"/>
              <a:gd name="connsiteX1" fmla="*/ 1274624 w 1274624"/>
              <a:gd name="connsiteY1" fmla="*/ 0 h 1847088"/>
              <a:gd name="connsiteX2" fmla="*/ 1274624 w 1274624"/>
              <a:gd name="connsiteY2" fmla="*/ 1847088 h 1847088"/>
              <a:gd name="connsiteX3" fmla="*/ 101701 w 1274624"/>
              <a:gd name="connsiteY3" fmla="*/ 1847088 h 1847088"/>
              <a:gd name="connsiteX4" fmla="*/ 80262 w 1274624"/>
              <a:gd name="connsiteY4" fmla="*/ 1292999 h 1847088"/>
              <a:gd name="connsiteX5" fmla="*/ 337437 w 1274624"/>
              <a:gd name="connsiteY5" fmla="*/ 572909 h 1847088"/>
              <a:gd name="connsiteX6" fmla="*/ 101217 w 1274624"/>
              <a:gd name="connsiteY6" fmla="*/ 574814 h 1847088"/>
              <a:gd name="connsiteX7" fmla="*/ 101701 w 1274624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7196 w 1264383"/>
              <a:gd name="connsiteY5" fmla="*/ 572909 h 1847088"/>
              <a:gd name="connsiteX6" fmla="*/ 90976 w 1264383"/>
              <a:gd name="connsiteY6" fmla="*/ 574814 h 1847088"/>
              <a:gd name="connsiteX7" fmla="*/ 91460 w 1264383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7196 w 1264383"/>
              <a:gd name="connsiteY5" fmla="*/ 572909 h 1847088"/>
              <a:gd name="connsiteX6" fmla="*/ 90976 w 1264383"/>
              <a:gd name="connsiteY6" fmla="*/ 574814 h 1847088"/>
              <a:gd name="connsiteX7" fmla="*/ 91460 w 1264383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21484 w 1194407"/>
              <a:gd name="connsiteY0" fmla="*/ 0 h 1847088"/>
              <a:gd name="connsiteX1" fmla="*/ 1194407 w 1194407"/>
              <a:gd name="connsiteY1" fmla="*/ 0 h 1847088"/>
              <a:gd name="connsiteX2" fmla="*/ 1194407 w 1194407"/>
              <a:gd name="connsiteY2" fmla="*/ 1847088 h 1847088"/>
              <a:gd name="connsiteX3" fmla="*/ 21484 w 1194407"/>
              <a:gd name="connsiteY3" fmla="*/ 1847088 h 1847088"/>
              <a:gd name="connsiteX4" fmla="*/ 45 w 1194407"/>
              <a:gd name="connsiteY4" fmla="*/ 1292999 h 1847088"/>
              <a:gd name="connsiteX5" fmla="*/ 253410 w 1194407"/>
              <a:gd name="connsiteY5" fmla="*/ 1289189 h 1847088"/>
              <a:gd name="connsiteX6" fmla="*/ 257220 w 1194407"/>
              <a:gd name="connsiteY6" fmla="*/ 572909 h 1847088"/>
              <a:gd name="connsiteX7" fmla="*/ 21000 w 1194407"/>
              <a:gd name="connsiteY7" fmla="*/ 574814 h 1847088"/>
              <a:gd name="connsiteX8" fmla="*/ 21484 w 1194407"/>
              <a:gd name="connsiteY8" fmla="*/ 0 h 1847088"/>
              <a:gd name="connsiteX0" fmla="*/ 2602 w 1175525"/>
              <a:gd name="connsiteY0" fmla="*/ 0 h 1847088"/>
              <a:gd name="connsiteX1" fmla="*/ 1175525 w 1175525"/>
              <a:gd name="connsiteY1" fmla="*/ 0 h 1847088"/>
              <a:gd name="connsiteX2" fmla="*/ 1175525 w 1175525"/>
              <a:gd name="connsiteY2" fmla="*/ 1847088 h 1847088"/>
              <a:gd name="connsiteX3" fmla="*/ 2602 w 1175525"/>
              <a:gd name="connsiteY3" fmla="*/ 1847088 h 1847088"/>
              <a:gd name="connsiteX4" fmla="*/ 213 w 1175525"/>
              <a:gd name="connsiteY4" fmla="*/ 1292999 h 1847088"/>
              <a:gd name="connsiteX5" fmla="*/ 234528 w 1175525"/>
              <a:gd name="connsiteY5" fmla="*/ 1289189 h 1847088"/>
              <a:gd name="connsiteX6" fmla="*/ 238338 w 1175525"/>
              <a:gd name="connsiteY6" fmla="*/ 572909 h 1847088"/>
              <a:gd name="connsiteX7" fmla="*/ 2118 w 1175525"/>
              <a:gd name="connsiteY7" fmla="*/ 574814 h 1847088"/>
              <a:gd name="connsiteX8" fmla="*/ 2602 w 1175525"/>
              <a:gd name="connsiteY8" fmla="*/ 0 h 1847088"/>
              <a:gd name="connsiteX0" fmla="*/ 2602 w 1175525"/>
              <a:gd name="connsiteY0" fmla="*/ 0 h 1847088"/>
              <a:gd name="connsiteX1" fmla="*/ 1175525 w 1175525"/>
              <a:gd name="connsiteY1" fmla="*/ 0 h 1847088"/>
              <a:gd name="connsiteX2" fmla="*/ 1175525 w 1175525"/>
              <a:gd name="connsiteY2" fmla="*/ 1847088 h 1847088"/>
              <a:gd name="connsiteX3" fmla="*/ 2602 w 1175525"/>
              <a:gd name="connsiteY3" fmla="*/ 1847088 h 1847088"/>
              <a:gd name="connsiteX4" fmla="*/ 213 w 1175525"/>
              <a:gd name="connsiteY4" fmla="*/ 1292999 h 1847088"/>
              <a:gd name="connsiteX5" fmla="*/ 236433 w 1175525"/>
              <a:gd name="connsiteY5" fmla="*/ 1289189 h 1847088"/>
              <a:gd name="connsiteX6" fmla="*/ 238338 w 1175525"/>
              <a:gd name="connsiteY6" fmla="*/ 572909 h 1847088"/>
              <a:gd name="connsiteX7" fmla="*/ 2118 w 1175525"/>
              <a:gd name="connsiteY7" fmla="*/ 574814 h 1847088"/>
              <a:gd name="connsiteX8" fmla="*/ 2602 w 1175525"/>
              <a:gd name="connsiteY8" fmla="*/ 0 h 184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525" h="1847088">
                <a:moveTo>
                  <a:pt x="2602" y="0"/>
                </a:moveTo>
                <a:lnTo>
                  <a:pt x="1175525" y="0"/>
                </a:lnTo>
                <a:lnTo>
                  <a:pt x="1175525" y="1847088"/>
                </a:lnTo>
                <a:lnTo>
                  <a:pt x="2602" y="1847088"/>
                </a:lnTo>
                <a:cubicBezTo>
                  <a:pt x="3249" y="1657585"/>
                  <a:pt x="-976" y="1575847"/>
                  <a:pt x="213" y="1292999"/>
                </a:cubicBezTo>
                <a:cubicBezTo>
                  <a:pt x="102050" y="1290186"/>
                  <a:pt x="174521" y="1291094"/>
                  <a:pt x="236433" y="1289189"/>
                </a:cubicBezTo>
                <a:cubicBezTo>
                  <a:pt x="239291" y="1026299"/>
                  <a:pt x="237386" y="749757"/>
                  <a:pt x="238338" y="572909"/>
                </a:cubicBezTo>
                <a:cubicBezTo>
                  <a:pt x="116337" y="572318"/>
                  <a:pt x="89667" y="575684"/>
                  <a:pt x="2118" y="574814"/>
                </a:cubicBezTo>
                <a:cubicBezTo>
                  <a:pt x="2279" y="383209"/>
                  <a:pt x="2441" y="191605"/>
                  <a:pt x="2602" y="0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FD4D7B7F-47B6-90A3-0C50-BFF9000834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43149" y="5029929"/>
            <a:ext cx="378490" cy="718427"/>
          </a:xfr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sz="2100" b="0" spc="0" baseline="0">
                <a:solidFill>
                  <a:schemeClr val="accent4"/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24" name="Picture Placeholder 33">
            <a:extLst>
              <a:ext uri="{FF2B5EF4-FFF2-40B4-BE49-F238E27FC236}">
                <a16:creationId xmlns:a16="http://schemas.microsoft.com/office/drawing/2014/main" id="{C4A8C7FA-CD1F-E69D-BBCB-ECD5238CF66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5447816" y="4449228"/>
            <a:ext cx="881644" cy="1847088"/>
          </a:xfrm>
          <a:custGeom>
            <a:avLst/>
            <a:gdLst>
              <a:gd name="connsiteX0" fmla="*/ 0 w 1172923"/>
              <a:gd name="connsiteY0" fmla="*/ 0 h 1847088"/>
              <a:gd name="connsiteX1" fmla="*/ 1172923 w 1172923"/>
              <a:gd name="connsiteY1" fmla="*/ 0 h 1847088"/>
              <a:gd name="connsiteX2" fmla="*/ 1172923 w 1172923"/>
              <a:gd name="connsiteY2" fmla="*/ 1847088 h 1847088"/>
              <a:gd name="connsiteX3" fmla="*/ 0 w 1172923"/>
              <a:gd name="connsiteY3" fmla="*/ 1847088 h 1847088"/>
              <a:gd name="connsiteX4" fmla="*/ 0 w 1172923"/>
              <a:gd name="connsiteY4" fmla="*/ 0 h 1847088"/>
              <a:gd name="connsiteX0" fmla="*/ 484 w 1173407"/>
              <a:gd name="connsiteY0" fmla="*/ 0 h 1847088"/>
              <a:gd name="connsiteX1" fmla="*/ 1173407 w 1173407"/>
              <a:gd name="connsiteY1" fmla="*/ 0 h 1847088"/>
              <a:gd name="connsiteX2" fmla="*/ 1173407 w 1173407"/>
              <a:gd name="connsiteY2" fmla="*/ 1847088 h 1847088"/>
              <a:gd name="connsiteX3" fmla="*/ 484 w 1173407"/>
              <a:gd name="connsiteY3" fmla="*/ 1847088 h 1847088"/>
              <a:gd name="connsiteX4" fmla="*/ 0 w 1173407"/>
              <a:gd name="connsiteY4" fmla="*/ 574814 h 1847088"/>
              <a:gd name="connsiteX5" fmla="*/ 484 w 1173407"/>
              <a:gd name="connsiteY5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101701 w 1274624"/>
              <a:gd name="connsiteY0" fmla="*/ 0 h 1847088"/>
              <a:gd name="connsiteX1" fmla="*/ 1274624 w 1274624"/>
              <a:gd name="connsiteY1" fmla="*/ 0 h 1847088"/>
              <a:gd name="connsiteX2" fmla="*/ 1274624 w 1274624"/>
              <a:gd name="connsiteY2" fmla="*/ 1847088 h 1847088"/>
              <a:gd name="connsiteX3" fmla="*/ 101701 w 1274624"/>
              <a:gd name="connsiteY3" fmla="*/ 1847088 h 1847088"/>
              <a:gd name="connsiteX4" fmla="*/ 80262 w 1274624"/>
              <a:gd name="connsiteY4" fmla="*/ 1292999 h 1847088"/>
              <a:gd name="connsiteX5" fmla="*/ 337437 w 1274624"/>
              <a:gd name="connsiteY5" fmla="*/ 572909 h 1847088"/>
              <a:gd name="connsiteX6" fmla="*/ 101217 w 1274624"/>
              <a:gd name="connsiteY6" fmla="*/ 574814 h 1847088"/>
              <a:gd name="connsiteX7" fmla="*/ 101701 w 1274624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7196 w 1264383"/>
              <a:gd name="connsiteY5" fmla="*/ 572909 h 1847088"/>
              <a:gd name="connsiteX6" fmla="*/ 90976 w 1264383"/>
              <a:gd name="connsiteY6" fmla="*/ 574814 h 1847088"/>
              <a:gd name="connsiteX7" fmla="*/ 91460 w 1264383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7196 w 1264383"/>
              <a:gd name="connsiteY5" fmla="*/ 572909 h 1847088"/>
              <a:gd name="connsiteX6" fmla="*/ 90976 w 1264383"/>
              <a:gd name="connsiteY6" fmla="*/ 574814 h 1847088"/>
              <a:gd name="connsiteX7" fmla="*/ 91460 w 1264383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21484 w 1194407"/>
              <a:gd name="connsiteY0" fmla="*/ 0 h 1847088"/>
              <a:gd name="connsiteX1" fmla="*/ 1194407 w 1194407"/>
              <a:gd name="connsiteY1" fmla="*/ 0 h 1847088"/>
              <a:gd name="connsiteX2" fmla="*/ 1194407 w 1194407"/>
              <a:gd name="connsiteY2" fmla="*/ 1847088 h 1847088"/>
              <a:gd name="connsiteX3" fmla="*/ 21484 w 1194407"/>
              <a:gd name="connsiteY3" fmla="*/ 1847088 h 1847088"/>
              <a:gd name="connsiteX4" fmla="*/ 45 w 1194407"/>
              <a:gd name="connsiteY4" fmla="*/ 1292999 h 1847088"/>
              <a:gd name="connsiteX5" fmla="*/ 253410 w 1194407"/>
              <a:gd name="connsiteY5" fmla="*/ 1289189 h 1847088"/>
              <a:gd name="connsiteX6" fmla="*/ 257220 w 1194407"/>
              <a:gd name="connsiteY6" fmla="*/ 572909 h 1847088"/>
              <a:gd name="connsiteX7" fmla="*/ 21000 w 1194407"/>
              <a:gd name="connsiteY7" fmla="*/ 574814 h 1847088"/>
              <a:gd name="connsiteX8" fmla="*/ 21484 w 1194407"/>
              <a:gd name="connsiteY8" fmla="*/ 0 h 1847088"/>
              <a:gd name="connsiteX0" fmla="*/ 2602 w 1175525"/>
              <a:gd name="connsiteY0" fmla="*/ 0 h 1847088"/>
              <a:gd name="connsiteX1" fmla="*/ 1175525 w 1175525"/>
              <a:gd name="connsiteY1" fmla="*/ 0 h 1847088"/>
              <a:gd name="connsiteX2" fmla="*/ 1175525 w 1175525"/>
              <a:gd name="connsiteY2" fmla="*/ 1847088 h 1847088"/>
              <a:gd name="connsiteX3" fmla="*/ 2602 w 1175525"/>
              <a:gd name="connsiteY3" fmla="*/ 1847088 h 1847088"/>
              <a:gd name="connsiteX4" fmla="*/ 213 w 1175525"/>
              <a:gd name="connsiteY4" fmla="*/ 1292999 h 1847088"/>
              <a:gd name="connsiteX5" fmla="*/ 234528 w 1175525"/>
              <a:gd name="connsiteY5" fmla="*/ 1289189 h 1847088"/>
              <a:gd name="connsiteX6" fmla="*/ 238338 w 1175525"/>
              <a:gd name="connsiteY6" fmla="*/ 572909 h 1847088"/>
              <a:gd name="connsiteX7" fmla="*/ 2118 w 1175525"/>
              <a:gd name="connsiteY7" fmla="*/ 574814 h 1847088"/>
              <a:gd name="connsiteX8" fmla="*/ 2602 w 1175525"/>
              <a:gd name="connsiteY8" fmla="*/ 0 h 1847088"/>
              <a:gd name="connsiteX0" fmla="*/ 2602 w 1175525"/>
              <a:gd name="connsiteY0" fmla="*/ 0 h 1847088"/>
              <a:gd name="connsiteX1" fmla="*/ 1175525 w 1175525"/>
              <a:gd name="connsiteY1" fmla="*/ 0 h 1847088"/>
              <a:gd name="connsiteX2" fmla="*/ 1175525 w 1175525"/>
              <a:gd name="connsiteY2" fmla="*/ 1847088 h 1847088"/>
              <a:gd name="connsiteX3" fmla="*/ 2602 w 1175525"/>
              <a:gd name="connsiteY3" fmla="*/ 1847088 h 1847088"/>
              <a:gd name="connsiteX4" fmla="*/ 213 w 1175525"/>
              <a:gd name="connsiteY4" fmla="*/ 1292999 h 1847088"/>
              <a:gd name="connsiteX5" fmla="*/ 236433 w 1175525"/>
              <a:gd name="connsiteY5" fmla="*/ 1289189 h 1847088"/>
              <a:gd name="connsiteX6" fmla="*/ 238338 w 1175525"/>
              <a:gd name="connsiteY6" fmla="*/ 572909 h 1847088"/>
              <a:gd name="connsiteX7" fmla="*/ 2118 w 1175525"/>
              <a:gd name="connsiteY7" fmla="*/ 574814 h 1847088"/>
              <a:gd name="connsiteX8" fmla="*/ 2602 w 1175525"/>
              <a:gd name="connsiteY8" fmla="*/ 0 h 184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525" h="1847088">
                <a:moveTo>
                  <a:pt x="2602" y="0"/>
                </a:moveTo>
                <a:lnTo>
                  <a:pt x="1175525" y="0"/>
                </a:lnTo>
                <a:lnTo>
                  <a:pt x="1175525" y="1847088"/>
                </a:lnTo>
                <a:lnTo>
                  <a:pt x="2602" y="1847088"/>
                </a:lnTo>
                <a:cubicBezTo>
                  <a:pt x="3249" y="1657585"/>
                  <a:pt x="-976" y="1575847"/>
                  <a:pt x="213" y="1292999"/>
                </a:cubicBezTo>
                <a:cubicBezTo>
                  <a:pt x="102050" y="1290186"/>
                  <a:pt x="174521" y="1291094"/>
                  <a:pt x="236433" y="1289189"/>
                </a:cubicBezTo>
                <a:cubicBezTo>
                  <a:pt x="239291" y="1026299"/>
                  <a:pt x="237386" y="749757"/>
                  <a:pt x="238338" y="572909"/>
                </a:cubicBezTo>
                <a:cubicBezTo>
                  <a:pt x="116337" y="572318"/>
                  <a:pt x="89667" y="575684"/>
                  <a:pt x="2118" y="574814"/>
                </a:cubicBezTo>
                <a:cubicBezTo>
                  <a:pt x="2279" y="383209"/>
                  <a:pt x="2441" y="191605"/>
                  <a:pt x="2602" y="0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8299739-6734-AC50-12FE-A0EDBE6958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9569" y="5581439"/>
            <a:ext cx="378490" cy="718427"/>
          </a:xfr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sz="2100" b="0" spc="0" baseline="0">
                <a:solidFill>
                  <a:schemeClr val="accent4"/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C961B005-4AAE-A698-EEB7-4D65F5571C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660681" y="5016242"/>
            <a:ext cx="881644" cy="1847088"/>
          </a:xfrm>
          <a:custGeom>
            <a:avLst/>
            <a:gdLst>
              <a:gd name="connsiteX0" fmla="*/ 0 w 1172923"/>
              <a:gd name="connsiteY0" fmla="*/ 0 h 1847088"/>
              <a:gd name="connsiteX1" fmla="*/ 1172923 w 1172923"/>
              <a:gd name="connsiteY1" fmla="*/ 0 h 1847088"/>
              <a:gd name="connsiteX2" fmla="*/ 1172923 w 1172923"/>
              <a:gd name="connsiteY2" fmla="*/ 1847088 h 1847088"/>
              <a:gd name="connsiteX3" fmla="*/ 0 w 1172923"/>
              <a:gd name="connsiteY3" fmla="*/ 1847088 h 1847088"/>
              <a:gd name="connsiteX4" fmla="*/ 0 w 1172923"/>
              <a:gd name="connsiteY4" fmla="*/ 0 h 1847088"/>
              <a:gd name="connsiteX0" fmla="*/ 484 w 1173407"/>
              <a:gd name="connsiteY0" fmla="*/ 0 h 1847088"/>
              <a:gd name="connsiteX1" fmla="*/ 1173407 w 1173407"/>
              <a:gd name="connsiteY1" fmla="*/ 0 h 1847088"/>
              <a:gd name="connsiteX2" fmla="*/ 1173407 w 1173407"/>
              <a:gd name="connsiteY2" fmla="*/ 1847088 h 1847088"/>
              <a:gd name="connsiteX3" fmla="*/ 484 w 1173407"/>
              <a:gd name="connsiteY3" fmla="*/ 1847088 h 1847088"/>
              <a:gd name="connsiteX4" fmla="*/ 0 w 1173407"/>
              <a:gd name="connsiteY4" fmla="*/ 574814 h 1847088"/>
              <a:gd name="connsiteX5" fmla="*/ 484 w 1173407"/>
              <a:gd name="connsiteY5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101701 w 1274624"/>
              <a:gd name="connsiteY0" fmla="*/ 0 h 1847088"/>
              <a:gd name="connsiteX1" fmla="*/ 1274624 w 1274624"/>
              <a:gd name="connsiteY1" fmla="*/ 0 h 1847088"/>
              <a:gd name="connsiteX2" fmla="*/ 1274624 w 1274624"/>
              <a:gd name="connsiteY2" fmla="*/ 1847088 h 1847088"/>
              <a:gd name="connsiteX3" fmla="*/ 101701 w 1274624"/>
              <a:gd name="connsiteY3" fmla="*/ 1847088 h 1847088"/>
              <a:gd name="connsiteX4" fmla="*/ 80262 w 1274624"/>
              <a:gd name="connsiteY4" fmla="*/ 1292999 h 1847088"/>
              <a:gd name="connsiteX5" fmla="*/ 337437 w 1274624"/>
              <a:gd name="connsiteY5" fmla="*/ 572909 h 1847088"/>
              <a:gd name="connsiteX6" fmla="*/ 101217 w 1274624"/>
              <a:gd name="connsiteY6" fmla="*/ 574814 h 1847088"/>
              <a:gd name="connsiteX7" fmla="*/ 101701 w 1274624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7196 w 1264383"/>
              <a:gd name="connsiteY5" fmla="*/ 572909 h 1847088"/>
              <a:gd name="connsiteX6" fmla="*/ 90976 w 1264383"/>
              <a:gd name="connsiteY6" fmla="*/ 574814 h 1847088"/>
              <a:gd name="connsiteX7" fmla="*/ 91460 w 1264383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7196 w 1264383"/>
              <a:gd name="connsiteY5" fmla="*/ 572909 h 1847088"/>
              <a:gd name="connsiteX6" fmla="*/ 90976 w 1264383"/>
              <a:gd name="connsiteY6" fmla="*/ 574814 h 1847088"/>
              <a:gd name="connsiteX7" fmla="*/ 91460 w 1264383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21484 w 1194407"/>
              <a:gd name="connsiteY0" fmla="*/ 0 h 1847088"/>
              <a:gd name="connsiteX1" fmla="*/ 1194407 w 1194407"/>
              <a:gd name="connsiteY1" fmla="*/ 0 h 1847088"/>
              <a:gd name="connsiteX2" fmla="*/ 1194407 w 1194407"/>
              <a:gd name="connsiteY2" fmla="*/ 1847088 h 1847088"/>
              <a:gd name="connsiteX3" fmla="*/ 21484 w 1194407"/>
              <a:gd name="connsiteY3" fmla="*/ 1847088 h 1847088"/>
              <a:gd name="connsiteX4" fmla="*/ 45 w 1194407"/>
              <a:gd name="connsiteY4" fmla="*/ 1292999 h 1847088"/>
              <a:gd name="connsiteX5" fmla="*/ 253410 w 1194407"/>
              <a:gd name="connsiteY5" fmla="*/ 1289189 h 1847088"/>
              <a:gd name="connsiteX6" fmla="*/ 257220 w 1194407"/>
              <a:gd name="connsiteY6" fmla="*/ 572909 h 1847088"/>
              <a:gd name="connsiteX7" fmla="*/ 21000 w 1194407"/>
              <a:gd name="connsiteY7" fmla="*/ 574814 h 1847088"/>
              <a:gd name="connsiteX8" fmla="*/ 21484 w 1194407"/>
              <a:gd name="connsiteY8" fmla="*/ 0 h 1847088"/>
              <a:gd name="connsiteX0" fmla="*/ 2602 w 1175525"/>
              <a:gd name="connsiteY0" fmla="*/ 0 h 1847088"/>
              <a:gd name="connsiteX1" fmla="*/ 1175525 w 1175525"/>
              <a:gd name="connsiteY1" fmla="*/ 0 h 1847088"/>
              <a:gd name="connsiteX2" fmla="*/ 1175525 w 1175525"/>
              <a:gd name="connsiteY2" fmla="*/ 1847088 h 1847088"/>
              <a:gd name="connsiteX3" fmla="*/ 2602 w 1175525"/>
              <a:gd name="connsiteY3" fmla="*/ 1847088 h 1847088"/>
              <a:gd name="connsiteX4" fmla="*/ 213 w 1175525"/>
              <a:gd name="connsiteY4" fmla="*/ 1292999 h 1847088"/>
              <a:gd name="connsiteX5" fmla="*/ 234528 w 1175525"/>
              <a:gd name="connsiteY5" fmla="*/ 1289189 h 1847088"/>
              <a:gd name="connsiteX6" fmla="*/ 238338 w 1175525"/>
              <a:gd name="connsiteY6" fmla="*/ 572909 h 1847088"/>
              <a:gd name="connsiteX7" fmla="*/ 2118 w 1175525"/>
              <a:gd name="connsiteY7" fmla="*/ 574814 h 1847088"/>
              <a:gd name="connsiteX8" fmla="*/ 2602 w 1175525"/>
              <a:gd name="connsiteY8" fmla="*/ 0 h 1847088"/>
              <a:gd name="connsiteX0" fmla="*/ 2602 w 1175525"/>
              <a:gd name="connsiteY0" fmla="*/ 0 h 1847088"/>
              <a:gd name="connsiteX1" fmla="*/ 1175525 w 1175525"/>
              <a:gd name="connsiteY1" fmla="*/ 0 h 1847088"/>
              <a:gd name="connsiteX2" fmla="*/ 1175525 w 1175525"/>
              <a:gd name="connsiteY2" fmla="*/ 1847088 h 1847088"/>
              <a:gd name="connsiteX3" fmla="*/ 2602 w 1175525"/>
              <a:gd name="connsiteY3" fmla="*/ 1847088 h 1847088"/>
              <a:gd name="connsiteX4" fmla="*/ 213 w 1175525"/>
              <a:gd name="connsiteY4" fmla="*/ 1292999 h 1847088"/>
              <a:gd name="connsiteX5" fmla="*/ 236433 w 1175525"/>
              <a:gd name="connsiteY5" fmla="*/ 1289189 h 1847088"/>
              <a:gd name="connsiteX6" fmla="*/ 238338 w 1175525"/>
              <a:gd name="connsiteY6" fmla="*/ 572909 h 1847088"/>
              <a:gd name="connsiteX7" fmla="*/ 2118 w 1175525"/>
              <a:gd name="connsiteY7" fmla="*/ 574814 h 1847088"/>
              <a:gd name="connsiteX8" fmla="*/ 2602 w 1175525"/>
              <a:gd name="connsiteY8" fmla="*/ 0 h 184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525" h="1847088">
                <a:moveTo>
                  <a:pt x="2602" y="0"/>
                </a:moveTo>
                <a:lnTo>
                  <a:pt x="1175525" y="0"/>
                </a:lnTo>
                <a:lnTo>
                  <a:pt x="1175525" y="1847088"/>
                </a:lnTo>
                <a:lnTo>
                  <a:pt x="2602" y="1847088"/>
                </a:lnTo>
                <a:cubicBezTo>
                  <a:pt x="3249" y="1657585"/>
                  <a:pt x="-976" y="1575847"/>
                  <a:pt x="213" y="1292999"/>
                </a:cubicBezTo>
                <a:cubicBezTo>
                  <a:pt x="102050" y="1290186"/>
                  <a:pt x="174521" y="1291094"/>
                  <a:pt x="236433" y="1289189"/>
                </a:cubicBezTo>
                <a:cubicBezTo>
                  <a:pt x="239291" y="1026299"/>
                  <a:pt x="237386" y="749757"/>
                  <a:pt x="238338" y="572909"/>
                </a:cubicBezTo>
                <a:cubicBezTo>
                  <a:pt x="116337" y="572318"/>
                  <a:pt x="89667" y="575684"/>
                  <a:pt x="2118" y="574814"/>
                </a:cubicBezTo>
                <a:cubicBezTo>
                  <a:pt x="2279" y="383209"/>
                  <a:pt x="2441" y="191605"/>
                  <a:pt x="2602" y="0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2B20D24-A521-7B35-F80C-43831172F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80215" y="5020785"/>
            <a:ext cx="378490" cy="718427"/>
          </a:xfr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sz="2100" b="0" spc="0" baseline="0">
                <a:solidFill>
                  <a:schemeClr val="accent4"/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accent5"/>
                </a:solidFill>
              </a:defRPr>
            </a:lvl2pPr>
            <a:lvl3pPr marL="685800" indent="0">
              <a:buNone/>
              <a:defRPr>
                <a:solidFill>
                  <a:schemeClr val="accent5"/>
                </a:solidFill>
              </a:defRPr>
            </a:lvl3pPr>
            <a:lvl4pPr marL="1028700" indent="0">
              <a:buNone/>
              <a:defRPr>
                <a:solidFill>
                  <a:schemeClr val="accent5"/>
                </a:solidFill>
              </a:defRPr>
            </a:lvl4pPr>
            <a:lvl5pPr marL="13716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33" name="Picture Placeholder 33">
            <a:extLst>
              <a:ext uri="{FF2B5EF4-FFF2-40B4-BE49-F238E27FC236}">
                <a16:creationId xmlns:a16="http://schemas.microsoft.com/office/drawing/2014/main" id="{5FA6CD30-9A88-B77E-FAE4-3CB0483E3D9C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93628" y="4449228"/>
            <a:ext cx="881644" cy="1847088"/>
          </a:xfrm>
          <a:custGeom>
            <a:avLst/>
            <a:gdLst>
              <a:gd name="connsiteX0" fmla="*/ 0 w 1172923"/>
              <a:gd name="connsiteY0" fmla="*/ 0 h 1847088"/>
              <a:gd name="connsiteX1" fmla="*/ 1172923 w 1172923"/>
              <a:gd name="connsiteY1" fmla="*/ 0 h 1847088"/>
              <a:gd name="connsiteX2" fmla="*/ 1172923 w 1172923"/>
              <a:gd name="connsiteY2" fmla="*/ 1847088 h 1847088"/>
              <a:gd name="connsiteX3" fmla="*/ 0 w 1172923"/>
              <a:gd name="connsiteY3" fmla="*/ 1847088 h 1847088"/>
              <a:gd name="connsiteX4" fmla="*/ 0 w 1172923"/>
              <a:gd name="connsiteY4" fmla="*/ 0 h 1847088"/>
              <a:gd name="connsiteX0" fmla="*/ 484 w 1173407"/>
              <a:gd name="connsiteY0" fmla="*/ 0 h 1847088"/>
              <a:gd name="connsiteX1" fmla="*/ 1173407 w 1173407"/>
              <a:gd name="connsiteY1" fmla="*/ 0 h 1847088"/>
              <a:gd name="connsiteX2" fmla="*/ 1173407 w 1173407"/>
              <a:gd name="connsiteY2" fmla="*/ 1847088 h 1847088"/>
              <a:gd name="connsiteX3" fmla="*/ 484 w 1173407"/>
              <a:gd name="connsiteY3" fmla="*/ 1847088 h 1847088"/>
              <a:gd name="connsiteX4" fmla="*/ 0 w 1173407"/>
              <a:gd name="connsiteY4" fmla="*/ 574814 h 1847088"/>
              <a:gd name="connsiteX5" fmla="*/ 484 w 1173407"/>
              <a:gd name="connsiteY5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101701 w 1274624"/>
              <a:gd name="connsiteY0" fmla="*/ 0 h 1847088"/>
              <a:gd name="connsiteX1" fmla="*/ 1274624 w 1274624"/>
              <a:gd name="connsiteY1" fmla="*/ 0 h 1847088"/>
              <a:gd name="connsiteX2" fmla="*/ 1274624 w 1274624"/>
              <a:gd name="connsiteY2" fmla="*/ 1847088 h 1847088"/>
              <a:gd name="connsiteX3" fmla="*/ 101701 w 1274624"/>
              <a:gd name="connsiteY3" fmla="*/ 1847088 h 1847088"/>
              <a:gd name="connsiteX4" fmla="*/ 80262 w 1274624"/>
              <a:gd name="connsiteY4" fmla="*/ 1292999 h 1847088"/>
              <a:gd name="connsiteX5" fmla="*/ 337437 w 1274624"/>
              <a:gd name="connsiteY5" fmla="*/ 572909 h 1847088"/>
              <a:gd name="connsiteX6" fmla="*/ 101217 w 1274624"/>
              <a:gd name="connsiteY6" fmla="*/ 574814 h 1847088"/>
              <a:gd name="connsiteX7" fmla="*/ 101701 w 1274624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7196 w 1264383"/>
              <a:gd name="connsiteY5" fmla="*/ 572909 h 1847088"/>
              <a:gd name="connsiteX6" fmla="*/ 90976 w 1264383"/>
              <a:gd name="connsiteY6" fmla="*/ 574814 h 1847088"/>
              <a:gd name="connsiteX7" fmla="*/ 91460 w 1264383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7196 w 1264383"/>
              <a:gd name="connsiteY5" fmla="*/ 572909 h 1847088"/>
              <a:gd name="connsiteX6" fmla="*/ 90976 w 1264383"/>
              <a:gd name="connsiteY6" fmla="*/ 574814 h 1847088"/>
              <a:gd name="connsiteX7" fmla="*/ 91460 w 1264383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21484 w 1194407"/>
              <a:gd name="connsiteY0" fmla="*/ 0 h 1847088"/>
              <a:gd name="connsiteX1" fmla="*/ 1194407 w 1194407"/>
              <a:gd name="connsiteY1" fmla="*/ 0 h 1847088"/>
              <a:gd name="connsiteX2" fmla="*/ 1194407 w 1194407"/>
              <a:gd name="connsiteY2" fmla="*/ 1847088 h 1847088"/>
              <a:gd name="connsiteX3" fmla="*/ 21484 w 1194407"/>
              <a:gd name="connsiteY3" fmla="*/ 1847088 h 1847088"/>
              <a:gd name="connsiteX4" fmla="*/ 45 w 1194407"/>
              <a:gd name="connsiteY4" fmla="*/ 1292999 h 1847088"/>
              <a:gd name="connsiteX5" fmla="*/ 253410 w 1194407"/>
              <a:gd name="connsiteY5" fmla="*/ 1289189 h 1847088"/>
              <a:gd name="connsiteX6" fmla="*/ 257220 w 1194407"/>
              <a:gd name="connsiteY6" fmla="*/ 572909 h 1847088"/>
              <a:gd name="connsiteX7" fmla="*/ 21000 w 1194407"/>
              <a:gd name="connsiteY7" fmla="*/ 574814 h 1847088"/>
              <a:gd name="connsiteX8" fmla="*/ 21484 w 1194407"/>
              <a:gd name="connsiteY8" fmla="*/ 0 h 1847088"/>
              <a:gd name="connsiteX0" fmla="*/ 2602 w 1175525"/>
              <a:gd name="connsiteY0" fmla="*/ 0 h 1847088"/>
              <a:gd name="connsiteX1" fmla="*/ 1175525 w 1175525"/>
              <a:gd name="connsiteY1" fmla="*/ 0 h 1847088"/>
              <a:gd name="connsiteX2" fmla="*/ 1175525 w 1175525"/>
              <a:gd name="connsiteY2" fmla="*/ 1847088 h 1847088"/>
              <a:gd name="connsiteX3" fmla="*/ 2602 w 1175525"/>
              <a:gd name="connsiteY3" fmla="*/ 1847088 h 1847088"/>
              <a:gd name="connsiteX4" fmla="*/ 213 w 1175525"/>
              <a:gd name="connsiteY4" fmla="*/ 1292999 h 1847088"/>
              <a:gd name="connsiteX5" fmla="*/ 234528 w 1175525"/>
              <a:gd name="connsiteY5" fmla="*/ 1289189 h 1847088"/>
              <a:gd name="connsiteX6" fmla="*/ 238338 w 1175525"/>
              <a:gd name="connsiteY6" fmla="*/ 572909 h 1847088"/>
              <a:gd name="connsiteX7" fmla="*/ 2118 w 1175525"/>
              <a:gd name="connsiteY7" fmla="*/ 574814 h 1847088"/>
              <a:gd name="connsiteX8" fmla="*/ 2602 w 1175525"/>
              <a:gd name="connsiteY8" fmla="*/ 0 h 1847088"/>
              <a:gd name="connsiteX0" fmla="*/ 2602 w 1175525"/>
              <a:gd name="connsiteY0" fmla="*/ 0 h 1847088"/>
              <a:gd name="connsiteX1" fmla="*/ 1175525 w 1175525"/>
              <a:gd name="connsiteY1" fmla="*/ 0 h 1847088"/>
              <a:gd name="connsiteX2" fmla="*/ 1175525 w 1175525"/>
              <a:gd name="connsiteY2" fmla="*/ 1847088 h 1847088"/>
              <a:gd name="connsiteX3" fmla="*/ 2602 w 1175525"/>
              <a:gd name="connsiteY3" fmla="*/ 1847088 h 1847088"/>
              <a:gd name="connsiteX4" fmla="*/ 213 w 1175525"/>
              <a:gd name="connsiteY4" fmla="*/ 1292999 h 1847088"/>
              <a:gd name="connsiteX5" fmla="*/ 236433 w 1175525"/>
              <a:gd name="connsiteY5" fmla="*/ 1289189 h 1847088"/>
              <a:gd name="connsiteX6" fmla="*/ 238338 w 1175525"/>
              <a:gd name="connsiteY6" fmla="*/ 572909 h 1847088"/>
              <a:gd name="connsiteX7" fmla="*/ 2118 w 1175525"/>
              <a:gd name="connsiteY7" fmla="*/ 574814 h 1847088"/>
              <a:gd name="connsiteX8" fmla="*/ 2602 w 1175525"/>
              <a:gd name="connsiteY8" fmla="*/ 0 h 184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525" h="1847088">
                <a:moveTo>
                  <a:pt x="2602" y="0"/>
                </a:moveTo>
                <a:lnTo>
                  <a:pt x="1175525" y="0"/>
                </a:lnTo>
                <a:lnTo>
                  <a:pt x="1175525" y="1847088"/>
                </a:lnTo>
                <a:lnTo>
                  <a:pt x="2602" y="1847088"/>
                </a:lnTo>
                <a:cubicBezTo>
                  <a:pt x="3249" y="1657585"/>
                  <a:pt x="-976" y="1575847"/>
                  <a:pt x="213" y="1292999"/>
                </a:cubicBezTo>
                <a:cubicBezTo>
                  <a:pt x="102050" y="1290186"/>
                  <a:pt x="174521" y="1291094"/>
                  <a:pt x="236433" y="1289189"/>
                </a:cubicBezTo>
                <a:cubicBezTo>
                  <a:pt x="239291" y="1026299"/>
                  <a:pt x="237386" y="749757"/>
                  <a:pt x="238338" y="572909"/>
                </a:cubicBezTo>
                <a:cubicBezTo>
                  <a:pt x="116337" y="572318"/>
                  <a:pt x="89667" y="575684"/>
                  <a:pt x="2118" y="574814"/>
                </a:cubicBezTo>
                <a:cubicBezTo>
                  <a:pt x="2279" y="383209"/>
                  <a:pt x="2441" y="191605"/>
                  <a:pt x="2602" y="0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36CCF3-BEA1-9532-897E-60B21F9E0C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5646" y="2914513"/>
            <a:ext cx="8216152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CAC45EB9-89EB-6947-3E66-7A20AAFF3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7332" y="2839459"/>
            <a:ext cx="121374" cy="1618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C14FCA1-3191-C23A-11F4-1E05F0F06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64845" y="2839459"/>
            <a:ext cx="121374" cy="1618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10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32D85A6-CD18-3D44-4ED3-479E8007C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84045" y="2839459"/>
            <a:ext cx="121374" cy="1618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100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BE9538A-7671-5716-2083-4863DE6FC8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202822" y="2839459"/>
            <a:ext cx="121374" cy="1618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EEF2032-047A-A048-2DAB-A434ACAEB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22445" y="2839459"/>
            <a:ext cx="121374" cy="1618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947350C-96CE-8D5D-6815-4E48490F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41224" y="2839459"/>
            <a:ext cx="121374" cy="1618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4CC6803-1FE7-920D-545D-2F48A50C6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0843" y="2839459"/>
            <a:ext cx="121374" cy="1618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26407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C5D32-84CD-4783-96A6-1385DC45A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 Jan 07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D2358-3264-4185-9D63-70FB62F6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94079-CD72-4AF2-9B2F-4A20B3334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19ACB-C2F5-4CC6-B8A5-BA6C272B9C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713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21D44-3F56-4FF9-9DA5-315EE4DCB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 Jan 07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47DF8-98EE-4AB7-AA8A-0AA8D8DD5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26E46-DFE3-467E-BD2A-5F1F6FDD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9E0E4-F370-488A-946C-E865250257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5336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FE75BC3-7CE9-4524-830B-E01731801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 Jan 07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3BC54FC-A349-4C34-90A8-5341D6345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084A69-C8E3-471D-BCF9-F50AD8114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D1C45-DC97-4278-94C6-8902CD65B4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5716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901B7E0-9072-4AB3-9CC0-E7BEC57DA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 Jan 07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39DBA3C-9653-4275-9B1D-B25AA0791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94F30D-6911-4350-ABEC-83F276ABE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E5A78-CBD9-40F0-82BC-79074B8D11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6551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182F23D-D44B-43A2-A969-229365865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 Jan 07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023A0BD-4406-4240-8D8F-FCAA56490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250F87B-C12D-49E6-92AF-10CD1ABB0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EE82E-D7BA-4753-B92D-77C48C8913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8068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2CD70B6-A42E-4C79-98B8-BE896130D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 Jan 07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0813D64-6896-478B-8548-BB9345F24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33A56E9-8944-4C9D-AEE7-83BC8480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EB592-609F-4B5B-A6EA-3961F08803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2243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826477-0EF3-4421-A263-9C36D4CA0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 Jan 07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134C6A2-AED8-484F-B833-55A5934A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AF6C35F-D80B-4EB5-9F31-6BC439DAC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1BB66-474E-4CEF-AD70-FB3D396C44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30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F6294D-065E-4166-A151-9119FFE9B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 Jan 07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9DA545-97C5-406F-BC6E-A896887D2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B49C4B-5E90-42D2-9A92-D3559B992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78524-A61C-42DA-93AD-8E49A65C8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7200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C5275B6-D74E-4694-ACB0-F4B886F8745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53A5C26-AA17-41B5-AFE4-E628551EBD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E6886-54CD-4B97-815A-6369DAFA8A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spcBef>
                <a:spcPct val="50000"/>
              </a:spcBef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10 Jan 07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B661F-9B13-45CC-8018-F76F50E68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spcBef>
                <a:spcPct val="50000"/>
              </a:spcBef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AD4DB-15FB-4000-80A4-FA929DEBF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C7397F0-04BD-4389-9EA9-684DBD27B1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1" r:id="rId12"/>
    <p:sldLayoutId id="2147483952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5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customXml" Target="../ink/ink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3.xml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customXml" Target="../ink/ink5.xml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65D8E9-2683-41EE-8BA2-5093452E2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514600"/>
            <a:ext cx="7772400" cy="1470025"/>
          </a:xfrm>
        </p:spPr>
        <p:txBody>
          <a:bodyPr/>
          <a:lstStyle/>
          <a:p>
            <a:r>
              <a:rPr lang="en-US" altLang="en-US" b="1" dirty="0">
                <a:solidFill>
                  <a:srgbClr val="D2091E"/>
                </a:solidFill>
              </a:rPr>
              <a:t>Evidence-Based Research</a:t>
            </a:r>
            <a:br>
              <a:rPr lang="en-US" altLang="en-US" b="1" dirty="0">
                <a:solidFill>
                  <a:srgbClr val="D2091E"/>
                </a:solidFill>
              </a:rPr>
            </a:br>
            <a:r>
              <a:rPr lang="en-US" altLang="en-US" b="1" dirty="0">
                <a:solidFill>
                  <a:srgbClr val="D2091E"/>
                </a:solidFill>
              </a:rPr>
              <a:t> Network</a:t>
            </a:r>
            <a:br>
              <a:rPr lang="en-US" altLang="en-US" b="1" dirty="0">
                <a:solidFill>
                  <a:schemeClr val="tx2"/>
                </a:solidFill>
              </a:rPr>
            </a:br>
            <a:endParaRPr lang="en-US" dirty="0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8E6A18D7-1E2F-4EDF-B2D6-044BC61FA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343400"/>
            <a:ext cx="4724400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u="none" dirty="0">
                <a:latin typeface="Humanst521 BT" pitchFamily="34" charset="0"/>
              </a:rPr>
              <a:t>Karen A. Robinson, PhD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 b="0" u="none" dirty="0">
                <a:latin typeface="Humanst521 BT" pitchFamily="34" charset="0"/>
              </a:rPr>
              <a:t>Professor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 b="0" u="none" dirty="0">
                <a:latin typeface="Humanst521 BT" pitchFamily="34" charset="0"/>
              </a:rPr>
              <a:t>Johns Hopkins University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 u="none" dirty="0">
                <a:latin typeface="Humanst521 BT" pitchFamily="34" charset="0"/>
              </a:rPr>
              <a:t>Evidence-Based Research Seminar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 u="none" dirty="0">
                <a:latin typeface="Humanst521 BT" pitchFamily="34" charset="0"/>
              </a:rPr>
              <a:t>December 2023</a:t>
            </a:r>
          </a:p>
        </p:txBody>
      </p:sp>
      <p:pic>
        <p:nvPicPr>
          <p:cNvPr id="3" name="Billede 5" descr="EBR_logo_2-linje_RGB.eps">
            <a:extLst>
              <a:ext uri="{FF2B5EF4-FFF2-40B4-BE49-F238E27FC236}">
                <a16:creationId xmlns:a16="http://schemas.microsoft.com/office/drawing/2014/main" id="{44C06DF4-08EF-8686-9AD5-47C3E196E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9206"/>
            <a:ext cx="5065712" cy="196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FCA28C-A51D-4F1F-1EB5-76052063B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D2091E"/>
                </a:solidFill>
              </a:rPr>
              <a:t>EBR Network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C0602E-39E7-F7BD-01E9-DE703BD308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December</a:t>
            </a:r>
          </a:p>
          <a:p>
            <a:r>
              <a:rPr lang="en-US" sz="1000" dirty="0">
                <a:solidFill>
                  <a:schemeClr val="tx1"/>
                </a:solidFill>
              </a:rPr>
              <a:t>2014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EB77E04-3C7D-BF82-DEB0-F39B7AF5323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57344" y="2158308"/>
            <a:ext cx="1092402" cy="643408"/>
          </a:xfrm>
        </p:spPr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October</a:t>
            </a:r>
          </a:p>
          <a:p>
            <a:r>
              <a:rPr lang="en-US" sz="1000" dirty="0">
                <a:solidFill>
                  <a:schemeClr val="tx1"/>
                </a:solidFill>
              </a:rPr>
              <a:t>2018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2B5782-0BC9-236B-14BC-1B352BC8691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November2020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474C396-D89A-987E-CE1B-0829644F979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September 2021	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6D0DFD3-0C91-0568-CE11-E9163A3DAD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October 2022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BCE54BD-999E-093C-9EB8-5BAE57920D4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noFill/>
        </p:spPr>
        <p:txBody>
          <a:bodyPr/>
          <a:lstStyle/>
          <a:p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74F47AA-6609-B0E6-A266-876BCD265A2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71622D8-54EF-2B9B-B9EC-E83BBB026A3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lvl="0"/>
            <a:r>
              <a:rPr lang="en-US" dirty="0"/>
              <a:t>EBR Network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5B2466-5829-6397-3148-C64605F2F82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EVBRES</a:t>
            </a:r>
          </a:p>
          <a:p>
            <a:r>
              <a:rPr lang="en-US" dirty="0"/>
              <a:t>(2018-2023)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29D9D4F-2005-1621-6811-A82ED38959C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lvl="0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EBR Conference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E8CFED7-9313-D808-B204-93F66076D36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EBR Conference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C3F948-8275-1056-D6FB-A7672054669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360187" y="3282263"/>
            <a:ext cx="1300494" cy="1097280"/>
          </a:xfrm>
        </p:spPr>
        <p:txBody>
          <a:bodyPr/>
          <a:lstStyle/>
          <a:p>
            <a:pPr lvl="0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EBR Conference</a:t>
            </a:r>
          </a:p>
          <a:p>
            <a:pPr lvl="0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EBRN General Assembly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Founding SG EBRN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BC9787F-B726-B4DF-1894-178D718D801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191AB60-A461-5737-42B2-300A9CAF2F1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1799D3F8-60AB-CDAA-23FD-1B0A160A24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2014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7186630D-9CED-D093-DA0E-41D35F85EE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9651" y="5582168"/>
            <a:ext cx="378490" cy="718427"/>
          </a:xfrm>
        </p:spPr>
        <p:txBody>
          <a:bodyPr/>
          <a:lstStyle/>
          <a:p>
            <a:r>
              <a:rPr lang="en-US" dirty="0"/>
              <a:t>2018</a:t>
            </a: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2D13852D-3D64-4A4B-F66E-F51A13A264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1964</a:t>
            </a: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4877F1D3-1960-AF34-767E-30E195EF6C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78307" y="3895963"/>
            <a:ext cx="378490" cy="718427"/>
          </a:xfrm>
        </p:spPr>
        <p:txBody>
          <a:bodyPr/>
          <a:lstStyle/>
          <a:p>
            <a:r>
              <a:rPr lang="en-US" dirty="0"/>
              <a:t>2020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7D5FB41D-DE22-6262-76C5-61AC4219BE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07175" y="5013558"/>
            <a:ext cx="378490" cy="718427"/>
          </a:xfrm>
        </p:spPr>
        <p:txBody>
          <a:bodyPr/>
          <a:lstStyle/>
          <a:p>
            <a:r>
              <a:rPr lang="en-US" dirty="0"/>
              <a:t>2022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84441DE-9D2F-D753-168F-3DE6B6A9C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958" y="5589105"/>
            <a:ext cx="2155854" cy="7072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142FD35-FB5F-3280-2BD5-A09CB5E34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78" y="4266306"/>
            <a:ext cx="1314518" cy="933498"/>
          </a:xfrm>
          <a:prstGeom prst="rect">
            <a:avLst/>
          </a:prstGeom>
        </p:spPr>
      </p:pic>
      <p:pic>
        <p:nvPicPr>
          <p:cNvPr id="29" name="Picture 1" descr="signature_1939834437">
            <a:extLst>
              <a:ext uri="{FF2B5EF4-FFF2-40B4-BE49-F238E27FC236}">
                <a16:creationId xmlns:a16="http://schemas.microsoft.com/office/drawing/2014/main" id="{59A87D33-86DF-A22F-DE28-BF8D43E1F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03" y="4180787"/>
            <a:ext cx="2825349" cy="93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D379353-E1DB-5753-E007-5F40FE218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8542" y="5737404"/>
            <a:ext cx="1784278" cy="100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89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F0F699-C9E6-682C-441B-DD0BB6B26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CEE82E-D7BA-4753-B92D-77C48C891346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CDAEF8-F668-B153-AD59-F49847627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42622"/>
            <a:ext cx="4876798" cy="27431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CCE787-F97F-2430-5EB9-3A8645680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3703637"/>
            <a:ext cx="5040489" cy="28352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58733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6D87A-1DAF-55CE-0CCA-C58BFAFFF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537618"/>
            <a:ext cx="8610600" cy="416798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Founding</a:t>
            </a:r>
            <a:r>
              <a:rPr lang="en-NO" sz="2800" dirty="0"/>
              <a:t> Steering Committee:</a:t>
            </a:r>
            <a:endParaRPr lang="en-NO" dirty="0"/>
          </a:p>
          <a:p>
            <a:pPr marL="0" indent="0">
              <a:buNone/>
            </a:pPr>
            <a:r>
              <a:rPr lang="en-GB" sz="2000" dirty="0"/>
              <a:t>Caroline Blaine, BMJ, UK </a:t>
            </a:r>
          </a:p>
          <a:p>
            <a:pPr marL="0" indent="0">
              <a:buNone/>
            </a:pPr>
            <a:r>
              <a:rPr lang="en-GB" sz="2000" dirty="0"/>
              <a:t>Klara Brunnhuber, Elsevier Ltd, UK </a:t>
            </a:r>
          </a:p>
          <a:p>
            <a:pPr marL="0" indent="0">
              <a:buNone/>
            </a:pPr>
            <a:r>
              <a:rPr lang="en-GB" sz="2000" dirty="0"/>
              <a:t>Miloslav Klugar, </a:t>
            </a:r>
            <a:r>
              <a:rPr lang="en-US" sz="2000" dirty="0"/>
              <a:t>IHIR CR, Czech Republic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Hans Lund, Western Norway University of Applied Sciences, Norway</a:t>
            </a:r>
          </a:p>
          <a:p>
            <a:pPr marL="0" indent="0">
              <a:buNone/>
            </a:pPr>
            <a:r>
              <a:rPr lang="en-GB" sz="2000" dirty="0"/>
              <a:t>Mona Nasser, Plymouth University, UK</a:t>
            </a:r>
          </a:p>
          <a:p>
            <a:pPr marL="0" indent="0">
              <a:buNone/>
            </a:pPr>
            <a:r>
              <a:rPr lang="en-GB" sz="2000" dirty="0"/>
              <a:t>Karen Robinson, Johns Hopkins University, USA</a:t>
            </a:r>
          </a:p>
          <a:p>
            <a:pPr marL="0" indent="0">
              <a:buNone/>
            </a:pPr>
            <a:r>
              <a:rPr lang="en-GB" sz="2000" dirty="0"/>
              <a:t>Jennifer Yost, Villanova University, USA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646A06-9A09-7A71-58E8-AF34CB168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5459"/>
            <a:ext cx="7162800" cy="248215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77C01-3096-5875-47A8-D5053BEA3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19ACB-C2F5-4CC6-B8A5-BA6C272B9CE0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9215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CEF8A-899C-DFE0-FB4C-A1DFAF428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469E2-9D0C-71AD-D980-E7A331C4C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865" y="219551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Vision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world in which the cultural norm and expectation is that decisions about research are based on transparent and systematic use of evidence</a:t>
            </a:r>
            <a:r>
              <a:rPr lang="en-US" sz="1800" i="1" dirty="0">
                <a:solidFill>
                  <a:srgbClr val="FF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Mission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Transparent and systematic use of evidence to inform decisions about research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109F2-096F-29FC-A30C-F13AF9294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19ACB-C2F5-4CC6-B8A5-BA6C272B9CE0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D0A5F5-D50E-53AC-A113-614CFB75A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79389"/>
            <a:ext cx="1314518" cy="93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03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C1B372-4983-02CA-3B36-C1DE41FC9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14152"/>
            <a:ext cx="6096528" cy="3429297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421E2D-08B8-8B51-9046-FF79EE8A6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19ACB-C2F5-4CC6-B8A5-BA6C272B9CE0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D9250C-D1CA-B432-F2D3-0FB1D0F03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853778"/>
            <a:ext cx="6096528" cy="342929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9C3483-AAAF-9F33-6AD2-E1BCFB669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2057400"/>
            <a:ext cx="6096528" cy="342929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1950FB-1FE7-602B-DFF2-54091375C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3199267"/>
            <a:ext cx="6096528" cy="342929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3322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C367-0FDE-DBA4-C662-FB9218C08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/>
              <a:t>Charter</a:t>
            </a:r>
            <a:br>
              <a:rPr lang="en-GB" dirty="0"/>
            </a:br>
            <a:endParaRPr lang="en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42AE5-1BD5-8C73-C317-6035FB5C8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700" y="1755775"/>
            <a:ext cx="7886700" cy="45688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Three main sections:</a:t>
            </a:r>
          </a:p>
          <a:p>
            <a:pPr marL="385763" indent="-385763">
              <a:buFont typeface="+mj-lt"/>
              <a:buAutoNum type="arabicPeriod"/>
            </a:pPr>
            <a:r>
              <a:rPr lang="en-GB" sz="2800" dirty="0"/>
              <a:t>General information about </a:t>
            </a:r>
            <a:r>
              <a:rPr lang="en-GB" sz="2800" dirty="0" err="1"/>
              <a:t>EBRNetwork</a:t>
            </a:r>
            <a:r>
              <a:rPr lang="en-GB" sz="2800" dirty="0"/>
              <a:t> </a:t>
            </a:r>
            <a:br>
              <a:rPr lang="en-GB" dirty="0"/>
            </a:br>
            <a:r>
              <a:rPr lang="en-GB" sz="1350" dirty="0"/>
              <a:t>Name, based in Norway, not-for-profit, purpose, hosted by an institution through an associated agreement</a:t>
            </a:r>
            <a:endParaRPr lang="en-GB" dirty="0"/>
          </a:p>
          <a:p>
            <a:pPr marL="385763" indent="-385763">
              <a:buFont typeface="+mj-lt"/>
              <a:buAutoNum type="arabicPeriod"/>
            </a:pPr>
            <a:r>
              <a:rPr lang="en-GB" sz="2800" dirty="0"/>
              <a:t>Governance structure </a:t>
            </a:r>
            <a:br>
              <a:rPr lang="en-GB" dirty="0"/>
            </a:br>
            <a:r>
              <a:rPr lang="en-GB" sz="1350" dirty="0"/>
              <a:t>Board of Trustees, Secretariat, Steering Committee, Founding Steering Committee, Members, Subcommittees</a:t>
            </a:r>
            <a:endParaRPr lang="en-GB" dirty="0"/>
          </a:p>
          <a:p>
            <a:pPr marL="385763" indent="-385763">
              <a:buFont typeface="+mj-lt"/>
              <a:buAutoNum type="arabicPeriod"/>
            </a:pPr>
            <a:r>
              <a:rPr lang="en-GB" sz="2800" dirty="0"/>
              <a:t>Membership, key regulations, processes &amp; policies </a:t>
            </a:r>
            <a:br>
              <a:rPr lang="en-GB" dirty="0"/>
            </a:br>
            <a:r>
              <a:rPr lang="en-GB" sz="1350" dirty="0"/>
              <a:t>Eligibility, categories, voting rights, annual dues, resignation &amp; termination, meetings, Conflict of Interest, financial aspects &amp; audit, use of outside experts, amendments to Charter/Strategy/Business model, dissolution of EBRNetwork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56C6E4-00E1-BDD7-9764-CF92634E8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6772"/>
            <a:ext cx="1314518" cy="93349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AEA5B3-01D8-0246-E78C-DE741956A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19ACB-C2F5-4CC6-B8A5-BA6C272B9CE0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4EB529-71E5-1003-C19D-867EBBF29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658" y="5791200"/>
            <a:ext cx="1987652" cy="63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33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B816B-189C-FD1A-5E5D-2762EACE8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Business Model</a:t>
            </a:r>
            <a:endParaRPr lang="en-NO" sz="2100" dirty="0"/>
          </a:p>
        </p:txBody>
      </p:sp>
      <p:sp>
        <p:nvSpPr>
          <p:cNvPr id="6" name="Google Shape;209;gfeb776cb31_0_26">
            <a:extLst>
              <a:ext uri="{FF2B5EF4-FFF2-40B4-BE49-F238E27FC236}">
                <a16:creationId xmlns:a16="http://schemas.microsoft.com/office/drawing/2014/main" id="{A3990C92-C63A-D244-08B6-74F462DC3C01}"/>
              </a:ext>
            </a:extLst>
          </p:cNvPr>
          <p:cNvSpPr txBox="1"/>
          <p:nvPr/>
        </p:nvSpPr>
        <p:spPr>
          <a:xfrm>
            <a:off x="446226" y="1676400"/>
            <a:ext cx="7021373" cy="3294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514350" indent="-51435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administration details</a:t>
            </a:r>
          </a:p>
          <a:p>
            <a:pPr marL="514350" indent="-51435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Funding sources:</a:t>
            </a:r>
          </a:p>
          <a:p>
            <a:pPr marL="971550" lvl="1" indent="-51435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Membership fee</a:t>
            </a:r>
          </a:p>
          <a:p>
            <a:pPr marL="971550" lvl="1" indent="-51435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Grants</a:t>
            </a:r>
          </a:p>
          <a:p>
            <a:pPr marL="971550" lvl="1" indent="-51435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Sponsorships</a:t>
            </a:r>
          </a:p>
          <a:p>
            <a:pPr marL="971550" lvl="1" indent="-51435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Revenue from products, events and services</a:t>
            </a:r>
          </a:p>
          <a:p>
            <a:pPr marL="971550" lvl="1" indent="-51435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Donations</a:t>
            </a:r>
            <a:endParaRPr sz="2400" b="0" u="non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462548-3FC9-4628-FCAB-1A9F74E16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79389"/>
            <a:ext cx="1314518" cy="93349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A41351-8BC1-2B1A-53BC-27CE1A82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19ACB-C2F5-4CC6-B8A5-BA6C272B9CE0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9830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FCA28C-A51D-4F1F-1EB5-76052063B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D2091E"/>
                </a:solidFill>
              </a:rPr>
              <a:t>EBR Network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C0602E-39E7-F7BD-01E9-DE703BD308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December 2014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EB77E04-3C7D-BF82-DEB0-F39B7AF5323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57344" y="2158308"/>
            <a:ext cx="1092402" cy="643408"/>
          </a:xfrm>
        </p:spPr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October 2018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2B5782-0BC9-236B-14BC-1B352BC8691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November2020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474C396-D89A-987E-CE1B-0829644F979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September 2021	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6D0DFD3-0C91-0568-CE11-E9163A3DAD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October 2022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BCE54BD-999E-093C-9EB8-5BAE57920D4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noFill/>
        </p:spPr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December 2023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74F47AA-6609-B0E6-A266-876BCD265A2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September2024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71622D8-54EF-2B9B-B9EC-E83BBB026A3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lvl="0"/>
            <a:r>
              <a:rPr lang="en-US" dirty="0"/>
              <a:t>EBR Network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5B2466-5829-6397-3148-C64605F2F82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EVBRES</a:t>
            </a:r>
          </a:p>
          <a:p>
            <a:r>
              <a:rPr lang="en-US" dirty="0"/>
              <a:t>(2018-2023)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29D9D4F-2005-1621-6811-A82ED38959C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lvl="0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EBR Conference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E8CFED7-9313-D808-B204-93F66076D36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EBR Conference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C3F948-8275-1056-D6FB-A7672054669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360187" y="3282263"/>
            <a:ext cx="1300494" cy="1097280"/>
          </a:xfrm>
        </p:spPr>
        <p:txBody>
          <a:bodyPr/>
          <a:lstStyle/>
          <a:p>
            <a:pPr lvl="0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EBR Conference</a:t>
            </a:r>
          </a:p>
          <a:p>
            <a:pPr lvl="0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EBRN General Assembly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Founding SG EBRN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BC9787F-B726-B4DF-1894-178D718D801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EBR Seminar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191AB60-A461-5737-42B2-300A9CAF2F1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pPr lvl="0"/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EBR Conference</a:t>
            </a:r>
          </a:p>
          <a:p>
            <a:pPr lvl="0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General Assembly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Elected SG EBRN</a:t>
            </a:r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1799D3F8-60AB-CDAA-23FD-1B0A160A24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2014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7186630D-9CED-D093-DA0E-41D35F85EE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9651" y="5582168"/>
            <a:ext cx="378490" cy="718427"/>
          </a:xfrm>
        </p:spPr>
        <p:txBody>
          <a:bodyPr/>
          <a:lstStyle/>
          <a:p>
            <a:r>
              <a:rPr lang="en-US" dirty="0"/>
              <a:t>2018</a:t>
            </a: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2D13852D-3D64-4A4B-F66E-F51A13A264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1964</a:t>
            </a: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4877F1D3-1960-AF34-767E-30E195EF6C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78307" y="3895963"/>
            <a:ext cx="378490" cy="718427"/>
          </a:xfrm>
        </p:spPr>
        <p:txBody>
          <a:bodyPr/>
          <a:lstStyle/>
          <a:p>
            <a:r>
              <a:rPr lang="en-US" dirty="0"/>
              <a:t>2020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7D5FB41D-DE22-6262-76C5-61AC4219BE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07175" y="5013558"/>
            <a:ext cx="378490" cy="718427"/>
          </a:xfrm>
        </p:spPr>
        <p:txBody>
          <a:bodyPr/>
          <a:lstStyle/>
          <a:p>
            <a:r>
              <a:rPr lang="en-US" dirty="0"/>
              <a:t>2022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4881A051-7AD6-3D90-064E-D592BF651A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83237" y="4373842"/>
            <a:ext cx="378490" cy="718427"/>
          </a:xfrm>
        </p:spPr>
        <p:txBody>
          <a:bodyPr/>
          <a:lstStyle/>
          <a:p>
            <a:r>
              <a:rPr lang="en-US" dirty="0"/>
              <a:t>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DC4059-7B05-ED51-783D-3230822AC993}"/>
              </a:ext>
            </a:extLst>
          </p:cNvPr>
          <p:cNvPicPr/>
          <p:nvPr/>
        </p:nvPicPr>
        <p:blipFill rotWithShape="1">
          <a:blip r:embed="rId2"/>
          <a:srcRect b="26001"/>
          <a:stretch/>
        </p:blipFill>
        <p:spPr>
          <a:xfrm>
            <a:off x="7479374" y="4284449"/>
            <a:ext cx="1923496" cy="1689358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84441DE-9D2F-D753-168F-3DE6B6A9C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958" y="5589105"/>
            <a:ext cx="2155854" cy="7072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142FD35-FB5F-3280-2BD5-A09CB5E34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78" y="4266306"/>
            <a:ext cx="1314518" cy="933498"/>
          </a:xfrm>
          <a:prstGeom prst="rect">
            <a:avLst/>
          </a:prstGeom>
        </p:spPr>
      </p:pic>
      <p:pic>
        <p:nvPicPr>
          <p:cNvPr id="29" name="Picture 1" descr="signature_1939834437">
            <a:extLst>
              <a:ext uri="{FF2B5EF4-FFF2-40B4-BE49-F238E27FC236}">
                <a16:creationId xmlns:a16="http://schemas.microsoft.com/office/drawing/2014/main" id="{59A87D33-86DF-A22F-DE28-BF8D43E1F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03" y="4180787"/>
            <a:ext cx="2825349" cy="93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D379353-E1DB-5753-E007-5F40FE218A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8542" y="5737404"/>
            <a:ext cx="1784278" cy="100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58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B816B-189C-FD1A-5E5D-2762EACE8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Join the EBR Network!</a:t>
            </a:r>
            <a:endParaRPr lang="en-NO" sz="2100" dirty="0"/>
          </a:p>
        </p:txBody>
      </p:sp>
      <p:sp>
        <p:nvSpPr>
          <p:cNvPr id="5" name="Google Shape;208;gfeb776cb31_0_26">
            <a:extLst>
              <a:ext uri="{FF2B5EF4-FFF2-40B4-BE49-F238E27FC236}">
                <a16:creationId xmlns:a16="http://schemas.microsoft.com/office/drawing/2014/main" id="{01F81EAE-D8B3-806F-7851-4D38E0E78817}"/>
              </a:ext>
            </a:extLst>
          </p:cNvPr>
          <p:cNvSpPr txBox="1"/>
          <p:nvPr/>
        </p:nvSpPr>
        <p:spPr>
          <a:xfrm>
            <a:off x="762000" y="1741566"/>
            <a:ext cx="7752893" cy="4734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r>
              <a:rPr lang="en-GB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will support the promotion of EBR</a:t>
            </a:r>
            <a:endParaRPr b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r>
              <a:rPr lang="en-GB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will receive a discount for EBR conferences, webinars, courses, etc.</a:t>
            </a:r>
            <a:endParaRPr b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r>
              <a:rPr lang="en-GB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will have opportunity to participate in development and discussion related to EBR </a:t>
            </a:r>
            <a:endParaRPr b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r>
              <a:rPr lang="en-GB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will have opportunity to participate in EBR related research and publications</a:t>
            </a:r>
            <a:endParaRPr b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r>
              <a:rPr lang="en-GB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more!</a:t>
            </a:r>
          </a:p>
          <a:p>
            <a:pPr marL="342900" indent="-3429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endParaRPr lang="en-GB" b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en-GB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 up for the </a:t>
            </a:r>
            <a:r>
              <a:rPr lang="en-GB" b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EBRNetwork</a:t>
            </a:r>
            <a:r>
              <a:rPr lang="en-GB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newsletter (</a:t>
            </a:r>
            <a:r>
              <a:rPr lang="en-GB" b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ebrnetr</a:t>
            </a:r>
            <a:endParaRPr lang="en-GB" b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462548-3FC9-4628-FCAB-1A9F74E16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79389"/>
            <a:ext cx="1314518" cy="9334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981E8-DC10-B805-A07C-D45D1CE7E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19ACB-C2F5-4CC6-B8A5-BA6C272B9CE0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3214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B66908-1A9B-7A81-A6B9-8FADCD687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610" y="3400958"/>
            <a:ext cx="6096528" cy="342929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C283D-D426-2269-9689-5948B1D8D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19ACB-C2F5-4CC6-B8A5-BA6C272B9CE0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B7FF92-9F89-D7A0-DF6B-D42CAE86EC16}"/>
              </a:ext>
            </a:extLst>
          </p:cNvPr>
          <p:cNvSpPr txBox="1"/>
          <p:nvPr/>
        </p:nvSpPr>
        <p:spPr>
          <a:xfrm>
            <a:off x="152400" y="1971079"/>
            <a:ext cx="77528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0" i="1" u="none" dirty="0"/>
              <a:t>Come to the 4</a:t>
            </a:r>
            <a:r>
              <a:rPr lang="en-US" sz="4400" b="0" i="1" u="none" baseline="30000" dirty="0"/>
              <a:t>th</a:t>
            </a:r>
            <a:r>
              <a:rPr lang="en-US" sz="4400" b="0" i="1" u="none" dirty="0"/>
              <a:t> EBR Conference and 2</a:t>
            </a:r>
            <a:r>
              <a:rPr lang="en-US" sz="4400" b="0" i="1" u="none" baseline="30000" dirty="0"/>
              <a:t>nd</a:t>
            </a:r>
            <a:r>
              <a:rPr lang="en-US" sz="4400" b="0" i="1" u="none" dirty="0"/>
              <a:t> General Assembly!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17CB9F-DA0B-F764-2019-877280E84F88}"/>
              </a:ext>
            </a:extLst>
          </p:cNvPr>
          <p:cNvSpPr txBox="1"/>
          <p:nvPr/>
        </p:nvSpPr>
        <p:spPr>
          <a:xfrm>
            <a:off x="-21296" y="5638800"/>
            <a:ext cx="5126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u="none" dirty="0"/>
              <a:t>ebrnetwork.org</a:t>
            </a:r>
          </a:p>
          <a:p>
            <a:r>
              <a:rPr lang="en-US" b="0" u="none" dirty="0"/>
              <a:t>www.globalevidencesummit.org</a:t>
            </a:r>
          </a:p>
        </p:txBody>
      </p:sp>
      <p:pic>
        <p:nvPicPr>
          <p:cNvPr id="7" name="Billede 5" descr="EBR_logo_2-linje_RGB.eps">
            <a:extLst>
              <a:ext uri="{FF2B5EF4-FFF2-40B4-BE49-F238E27FC236}">
                <a16:creationId xmlns:a16="http://schemas.microsoft.com/office/drawing/2014/main" id="{F88611BB-7581-2E9A-4430-5BBD2F342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98" y="0"/>
            <a:ext cx="4855675" cy="188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EFF0FF-1C5A-4040-967E-956C8E5D71BE}"/>
              </a:ext>
            </a:extLst>
          </p:cNvPr>
          <p:cNvSpPr txBox="1"/>
          <p:nvPr/>
        </p:nvSpPr>
        <p:spPr>
          <a:xfrm>
            <a:off x="228600" y="3787573"/>
            <a:ext cx="1981200" cy="13849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0" u="none" dirty="0"/>
              <a:t>9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4135519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FCA28C-A51D-4F1F-1EB5-76052063B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D2091E"/>
                </a:solidFill>
              </a:rPr>
              <a:t>EBR Network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C0602E-39E7-F7BD-01E9-DE703BD308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December</a:t>
            </a:r>
          </a:p>
          <a:p>
            <a:r>
              <a:rPr lang="en-US" sz="1000" dirty="0">
                <a:solidFill>
                  <a:schemeClr val="tx1"/>
                </a:solidFill>
              </a:rPr>
              <a:t>2014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EB77E04-3C7D-BF82-DEB0-F39B7AF5323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57344" y="2158308"/>
            <a:ext cx="1092402" cy="643408"/>
          </a:xfrm>
        </p:spPr>
        <p:txBody>
          <a:bodyPr/>
          <a:lstStyle/>
          <a:p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71622D8-54EF-2B9B-B9EC-E83BBB026A3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lvl="0"/>
            <a:r>
              <a:rPr lang="en-US" dirty="0"/>
              <a:t>EBR Network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5B2466-5829-6397-3148-C64605F2F82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1799D3F8-60AB-CDAA-23FD-1B0A160A24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2014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142FD35-FB5F-3280-2BD5-A09CB5E34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78" y="4266306"/>
            <a:ext cx="1314518" cy="93349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19A870-1C62-1BB3-3D47-29715033C7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C1280-4CD2-8697-16D6-7238D954E18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DA5F66-5E26-76CD-9568-CB662E6F2E7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70E5B73-0A3A-2A69-C41D-36E23386905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FFE93CC-865E-AF95-4A2B-AB932B072B9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C36FBE5-B239-4BD6-B61D-72987FC301E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C2ABEC5-2359-1ACE-329A-8E4A39293E4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802AA04-5604-B0DE-F37B-EB22D4A0C62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69E55664-DF5F-271E-2329-ACDEAC3E8BB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8FB23960-0D5A-F973-4EF5-162AACDF4C4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72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5C747-0B4D-47A9-A0E7-06F7952D0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en-US" altLang="en-US" sz="3600" b="1" dirty="0">
                <a:solidFill>
                  <a:schemeClr val="tx2"/>
                </a:solidFill>
              </a:rPr>
              <a:t>Evidence-Based Research – The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0C243-165D-4BFF-9636-2FCAF32F4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EBR Network</a:t>
            </a:r>
          </a:p>
          <a:p>
            <a:pPr marL="0" indent="0">
              <a:buNone/>
            </a:pPr>
            <a:endParaRPr lang="en-CA" i="1" dirty="0"/>
          </a:p>
          <a:p>
            <a:pPr marL="0" indent="0">
              <a:buNone/>
            </a:pPr>
            <a:r>
              <a:rPr lang="en-CA" i="1" dirty="0"/>
              <a:t> </a:t>
            </a:r>
          </a:p>
          <a:p>
            <a:pPr marL="0" indent="0">
              <a:buNone/>
            </a:pPr>
            <a:r>
              <a:rPr lang="en-CA" i="1" dirty="0"/>
              <a:t>Move beyond health care</a:t>
            </a:r>
          </a:p>
          <a:p>
            <a:pPr marL="0" indent="0">
              <a:buNone/>
            </a:pPr>
            <a:endParaRPr lang="en-CA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E5E53-5288-45D8-A05C-D25B2140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19ACB-C2F5-4CC6-B8A5-BA6C272B9CE0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35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A3DE9-6D97-2514-0C87-03044B02A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1143000"/>
          </a:xfrm>
        </p:spPr>
        <p:txBody>
          <a:bodyPr/>
          <a:lstStyle/>
          <a:p>
            <a:r>
              <a:rPr lang="en-US" sz="2400" b="1" dirty="0" err="1"/>
              <a:t>EBRNetwork</a:t>
            </a:r>
            <a:r>
              <a:rPr lang="en-US" sz="2400" b="1" dirty="0"/>
              <a:t> seminar/workshop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Advancing Evidence-Based Research: Trends and Insights</a:t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6FC2E2-D6F0-C200-6F3B-9246AF86FC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437" y="1946935"/>
            <a:ext cx="7954315" cy="4114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09A95-71E0-8972-227D-8685FD242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19ACB-C2F5-4CC6-B8A5-BA6C272B9CE0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8939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CE6D9-270F-B222-28C6-32496946C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19ACB-C2F5-4CC6-B8A5-BA6C272B9CE0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55FE06-9D97-5478-875A-F3E93A7F7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-310932"/>
            <a:ext cx="8305800" cy="44197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6AA891-9D24-2635-F04B-B23B61923220}"/>
              </a:ext>
            </a:extLst>
          </p:cNvPr>
          <p:cNvSpPr txBox="1"/>
          <p:nvPr/>
        </p:nvSpPr>
        <p:spPr>
          <a:xfrm>
            <a:off x="4038600" y="6119336"/>
            <a:ext cx="51054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u="none" dirty="0">
                <a:latin typeface="+mn-lt"/>
              </a:rPr>
              <a:t>Chalmers I, </a:t>
            </a:r>
            <a:r>
              <a:rPr lang="en-US" sz="1400" b="0" u="none" dirty="0" err="1">
                <a:latin typeface="+mn-lt"/>
              </a:rPr>
              <a:t>Nylenna</a:t>
            </a:r>
            <a:r>
              <a:rPr lang="en-US" sz="1400" b="0" u="none" dirty="0">
                <a:latin typeface="+mn-lt"/>
              </a:rPr>
              <a:t> M. A new network to promote evidence-based research. Lancet. 2014 Nov 29;384(9958):1903-4. </a:t>
            </a:r>
            <a:r>
              <a:rPr lang="en-US" sz="1400" b="0" u="none" dirty="0" err="1">
                <a:latin typeface="+mn-lt"/>
              </a:rPr>
              <a:t>doi</a:t>
            </a:r>
            <a:r>
              <a:rPr lang="en-US" sz="1400" b="0" u="none" dirty="0">
                <a:latin typeface="+mn-lt"/>
              </a:rPr>
              <a:t>: 10.1016/S0140-6736(14)62252-2. PMID: 25435440.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CA5CE0-8EB4-7299-D093-E1499A1CC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468" y="2971800"/>
            <a:ext cx="4095030" cy="2723263"/>
          </a:xfrm>
          <a:prstGeom prst="rect">
            <a:avLst/>
          </a:prstGeom>
          <a:ln>
            <a:solidFill>
              <a:schemeClr val="tx2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ECBC008-2AD8-95A2-C916-A364A2DA317E}"/>
                  </a:ext>
                </a:extLst>
              </p14:cNvPr>
              <p14:cNvContentPartPr/>
              <p14:nvPr/>
            </p14:nvContentPartPr>
            <p14:xfrm>
              <a:off x="3142440" y="5486400"/>
              <a:ext cx="2859120" cy="164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ECBC008-2AD8-95A2-C916-A364A2DA317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88440" y="5378760"/>
                <a:ext cx="2966760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602EE14-22C3-5BC6-9930-D45ED1820EDF}"/>
                  </a:ext>
                </a:extLst>
              </p14:cNvPr>
              <p14:cNvContentPartPr/>
              <p14:nvPr/>
            </p14:nvContentPartPr>
            <p14:xfrm>
              <a:off x="2288880" y="4788785"/>
              <a:ext cx="853560" cy="17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602EE14-22C3-5BC6-9930-D45ED1820ED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34880" y="4681145"/>
                <a:ext cx="961200" cy="23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52684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Billede 5" descr="EBR_logo_2-linje_RGB.eps">
            <a:extLst>
              <a:ext uri="{FF2B5EF4-FFF2-40B4-BE49-F238E27FC236}">
                <a16:creationId xmlns:a16="http://schemas.microsoft.com/office/drawing/2014/main" id="{BB9B04DF-D9F5-49CA-9704-901ECDACD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" y="81548"/>
            <a:ext cx="5218112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Billede 1" descr="Gruppe 1.12.14-2.jpg">
            <a:extLst>
              <a:ext uri="{FF2B5EF4-FFF2-40B4-BE49-F238E27FC236}">
                <a16:creationId xmlns:a16="http://schemas.microsoft.com/office/drawing/2014/main" id="{260E2732-1B8B-470F-96C1-844DA6FB2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6" y="2286000"/>
            <a:ext cx="4733764" cy="298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6">
            <a:extLst>
              <a:ext uri="{FF2B5EF4-FFF2-40B4-BE49-F238E27FC236}">
                <a16:creationId xmlns:a16="http://schemas.microsoft.com/office/drawing/2014/main" id="{868A8704-9034-4D6A-952C-2D6B56884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56350"/>
            <a:ext cx="33131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 u="sng">
                <a:solidFill>
                  <a:schemeClr val="tx1"/>
                </a:solidFill>
                <a:latin typeface="Humanst521 BT" pitchFamily="34" charset="0"/>
                <a:cs typeface="Arial" panose="020B0604020202020204" pitchFamily="34" charset="0"/>
              </a:defRPr>
            </a:lvl1pPr>
            <a:lvl2pPr marL="742950" indent="-285750">
              <a:defRPr sz="2800" b="1" u="sng">
                <a:solidFill>
                  <a:schemeClr val="tx1"/>
                </a:solidFill>
                <a:latin typeface="Humanst521 BT" pitchFamily="34" charset="0"/>
                <a:cs typeface="Arial" panose="020B0604020202020204" pitchFamily="34" charset="0"/>
              </a:defRPr>
            </a:lvl2pPr>
            <a:lvl3pPr marL="1143000" indent="-228600">
              <a:defRPr sz="2800" b="1" u="sng">
                <a:solidFill>
                  <a:schemeClr val="tx1"/>
                </a:solidFill>
                <a:latin typeface="Humanst521 BT" pitchFamily="34" charset="0"/>
                <a:cs typeface="Arial" panose="020B0604020202020204" pitchFamily="34" charset="0"/>
              </a:defRPr>
            </a:lvl3pPr>
            <a:lvl4pPr marL="1600200" indent="-228600">
              <a:defRPr sz="2800" b="1" u="sng">
                <a:solidFill>
                  <a:schemeClr val="tx1"/>
                </a:solidFill>
                <a:latin typeface="Humanst521 BT" pitchFamily="34" charset="0"/>
                <a:cs typeface="Arial" panose="020B0604020202020204" pitchFamily="34" charset="0"/>
              </a:defRPr>
            </a:lvl4pPr>
            <a:lvl5pPr marL="2057400" indent="-228600">
              <a:defRPr sz="2800" b="1" u="sng">
                <a:solidFill>
                  <a:schemeClr val="tx1"/>
                </a:solidFill>
                <a:latin typeface="Humanst521 B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u="sng">
                <a:solidFill>
                  <a:schemeClr val="tx1"/>
                </a:solidFill>
                <a:latin typeface="Humanst521 B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u="sng">
                <a:solidFill>
                  <a:schemeClr val="tx1"/>
                </a:solidFill>
                <a:latin typeface="Humanst521 B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u="sng">
                <a:solidFill>
                  <a:schemeClr val="tx1"/>
                </a:solidFill>
                <a:latin typeface="Humanst521 B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u="sng">
                <a:solidFill>
                  <a:schemeClr val="tx1"/>
                </a:solidFill>
                <a:latin typeface="Humanst521 BT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0" u="none" dirty="0"/>
              <a:t>Bergen, 2014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128C0A-C5D3-4B35-A66D-D055BB936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19ACB-C2F5-4CC6-B8A5-BA6C272B9CE0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D2447-54C3-D089-C82D-F24CFBA4E569}"/>
              </a:ext>
            </a:extLst>
          </p:cNvPr>
          <p:cNvSpPr txBox="1"/>
          <p:nvPr/>
        </p:nvSpPr>
        <p:spPr>
          <a:xfrm>
            <a:off x="4770950" y="2344444"/>
            <a:ext cx="457200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0" u="none" dirty="0"/>
              <a:t>Principles:</a:t>
            </a:r>
          </a:p>
          <a:p>
            <a:endParaRPr lang="en-US" sz="2300" b="0" u="none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300" b="0" u="none" dirty="0"/>
              <a:t>No new research studies without prior systematic review of existing evidence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300" b="0" u="none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300" b="0" u="none" dirty="0"/>
              <a:t>Efficient production, updating, and accessibility of systematic reviews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FCA28C-A51D-4F1F-1EB5-76052063B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D2091E"/>
                </a:solidFill>
              </a:rPr>
              <a:t>EBR Network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C0602E-39E7-F7BD-01E9-DE703BD308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December</a:t>
            </a:r>
          </a:p>
          <a:p>
            <a:r>
              <a:rPr lang="en-US" sz="1000" dirty="0">
                <a:solidFill>
                  <a:schemeClr val="tx1"/>
                </a:solidFill>
              </a:rPr>
              <a:t>2014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EB77E04-3C7D-BF82-DEB0-F39B7AF5323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57344" y="2158308"/>
            <a:ext cx="1092402" cy="643408"/>
          </a:xfrm>
        </p:spPr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October</a:t>
            </a:r>
          </a:p>
          <a:p>
            <a:r>
              <a:rPr lang="en-US" sz="1000" dirty="0">
                <a:solidFill>
                  <a:schemeClr val="tx1"/>
                </a:solidFill>
              </a:rPr>
              <a:t>2018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71622D8-54EF-2B9B-B9EC-E83BBB026A3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lvl="0"/>
            <a:r>
              <a:rPr lang="en-US" dirty="0"/>
              <a:t>EBR Network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5B2466-5829-6397-3148-C64605F2F82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EVBRES</a:t>
            </a:r>
          </a:p>
          <a:p>
            <a:r>
              <a:rPr lang="en-US" dirty="0"/>
              <a:t>(2018-2023)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29D9D4F-2005-1621-6811-A82ED38959C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1799D3F8-60AB-CDAA-23FD-1B0A160A24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2014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7186630D-9CED-D093-DA0E-41D35F85EE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9651" y="5582168"/>
            <a:ext cx="378490" cy="718427"/>
          </a:xfrm>
        </p:spPr>
        <p:txBody>
          <a:bodyPr/>
          <a:lstStyle/>
          <a:p>
            <a:r>
              <a:rPr lang="en-US" dirty="0"/>
              <a:t>2018</a:t>
            </a: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2D13852D-3D64-4A4B-F66E-F51A13A264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1964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84441DE-9D2F-D753-168F-3DE6B6A9C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958" y="5589105"/>
            <a:ext cx="2155854" cy="7072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142FD35-FB5F-3280-2BD5-A09CB5E34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78" y="4266306"/>
            <a:ext cx="1314518" cy="93349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89B6F2-A276-B604-1A57-8BD15D0910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625203-4EB7-7E11-BFBE-B83E97BCD4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68AE5C-F4C0-1F88-FFC8-DFE2BF7EC91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7FCE61B-4029-1C3F-7BD8-6581DDB93BB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0744345-91BC-8766-E285-DE57510C80F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9D7DF82-1D1D-1D62-4D51-46277CBDD83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F77D19F-69EF-23B1-A78D-3FBDB07CBE0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748CD9D-9E5F-F5A3-A95A-9A247686181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04F0645-6C15-71AC-B7C4-F5A49A1F9DF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20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8814AF40-D916-40E3-8C7D-1AF91996E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3996" y="1905000"/>
            <a:ext cx="6206004" cy="4137336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57353C28-62ED-47BD-A60C-7088D75BB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2400"/>
            <a:ext cx="2820368" cy="925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9C1D56-CE68-456F-9078-7F38B06ACE4B}"/>
              </a:ext>
            </a:extLst>
          </p:cNvPr>
          <p:cNvSpPr txBox="1"/>
          <p:nvPr/>
        </p:nvSpPr>
        <p:spPr>
          <a:xfrm>
            <a:off x="343384" y="6321949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0" u="none" dirty="0"/>
              <a:t>Bergen 2019</a:t>
            </a:r>
            <a:endParaRPr lang="en-US" sz="2000" b="0" u="none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A819AE-F33B-455B-90FD-DC40B7D74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19ACB-C2F5-4CC6-B8A5-BA6C272B9CE0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5F3BE50F-AD86-D4E1-6326-5D5C7F883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auto">
          <a:xfrm>
            <a:off x="3505200" y="118262"/>
            <a:ext cx="3375114" cy="116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954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A57295-2710-4920-B99A-4D1FA03A6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067929-4D33-4306-9E2F-67C49CDDB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050" y="465745"/>
            <a:ext cx="8343900" cy="5639435"/>
          </a:xfrm>
          <a:prstGeom prst="rect">
            <a:avLst/>
          </a:prstGeom>
          <a:solidFill>
            <a:schemeClr val="tx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915D01-834F-477B-ABFD-7FF12902A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4027"/>
            <a:ext cx="2620771" cy="4782873"/>
          </a:xfrm>
        </p:spPr>
        <p:txBody>
          <a:bodyPr>
            <a:normAutofit/>
          </a:bodyPr>
          <a:lstStyle/>
          <a:p>
            <a:pPr algn="r"/>
            <a:r>
              <a:rPr lang="en-CA" sz="4100" dirty="0">
                <a:solidFill>
                  <a:schemeClr val="bg1"/>
                </a:solidFill>
              </a:rPr>
              <a:t>Toronto Framework</a:t>
            </a:r>
            <a:br>
              <a:rPr lang="en-CA" sz="4100" dirty="0">
                <a:solidFill>
                  <a:schemeClr val="bg1"/>
                </a:solidFill>
              </a:rPr>
            </a:br>
            <a:r>
              <a:rPr lang="en-CA" sz="4100" dirty="0">
                <a:solidFill>
                  <a:schemeClr val="bg1"/>
                </a:solidFill>
              </a:rPr>
              <a:t>2018</a:t>
            </a:r>
            <a:endParaRPr lang="en-US" sz="41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92E69-4EAF-4BAC-B360-2FD29EA4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4" y="894027"/>
            <a:ext cx="5011926" cy="4782873"/>
          </a:xfrm>
        </p:spPr>
        <p:txBody>
          <a:bodyPr anchor="ctr">
            <a:normAutofit/>
          </a:bodyPr>
          <a:lstStyle/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CA" sz="2100" dirty="0">
                <a:solidFill>
                  <a:schemeClr val="bg1"/>
                </a:solidFill>
              </a:rPr>
              <a:t>Characterise issue/problem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CA" sz="2100" dirty="0">
                <a:solidFill>
                  <a:schemeClr val="bg1"/>
                </a:solidFill>
              </a:rPr>
              <a:t>Quantify prevalence of issue/problem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CA" sz="2100" dirty="0">
                <a:solidFill>
                  <a:schemeClr val="bg1"/>
                </a:solidFill>
              </a:rPr>
              <a:t>Quantify consequences of issue/problem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CA" sz="2100" dirty="0">
                <a:solidFill>
                  <a:schemeClr val="bg1"/>
                </a:solidFill>
              </a:rPr>
              <a:t>Identify barriers/facilitators EBR-approach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CA" sz="2100" dirty="0">
                <a:solidFill>
                  <a:schemeClr val="bg1"/>
                </a:solidFill>
              </a:rPr>
              <a:t>Identify predictors of using EBR-approach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CA" sz="2100" dirty="0">
                <a:solidFill>
                  <a:schemeClr val="bg1"/>
                </a:solidFill>
              </a:rPr>
              <a:t>Design and implement interventions to address barriers/facilitators identified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CA" sz="2100" dirty="0">
                <a:solidFill>
                  <a:schemeClr val="bg1"/>
                </a:solidFill>
              </a:rPr>
              <a:t>Evaluate implementation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CA" sz="2100" dirty="0">
                <a:solidFill>
                  <a:schemeClr val="bg1"/>
                </a:solidFill>
              </a:rPr>
              <a:t>Disseminate</a:t>
            </a:r>
            <a:endParaRPr lang="en-US" sz="2100" dirty="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0DAA523-192F-4184-AFF1-506F9C21ECCC}"/>
              </a:ext>
            </a:extLst>
          </p:cNvPr>
          <p:cNvGrpSpPr/>
          <p:nvPr/>
        </p:nvGrpSpPr>
        <p:grpSpPr>
          <a:xfrm>
            <a:off x="409989" y="495300"/>
            <a:ext cx="2362200" cy="1371600"/>
            <a:chOff x="3925814" y="2426876"/>
            <a:chExt cx="3907546" cy="1325563"/>
          </a:xfrm>
          <a:noFill/>
        </p:grpSpPr>
        <p:sp>
          <p:nvSpPr>
            <p:cNvPr id="9" name="Rounded Rectangle 6">
              <a:extLst>
                <a:ext uri="{FF2B5EF4-FFF2-40B4-BE49-F238E27FC236}">
                  <a16:creationId xmlns:a16="http://schemas.microsoft.com/office/drawing/2014/main" id="{5CEACBDC-58E5-4B01-9FD8-252706106806}"/>
                </a:ext>
              </a:extLst>
            </p:cNvPr>
            <p:cNvSpPr/>
            <p:nvPr/>
          </p:nvSpPr>
          <p:spPr>
            <a:xfrm>
              <a:off x="3925814" y="2426876"/>
              <a:ext cx="3907546" cy="1325563"/>
            </a:xfrm>
            <a:prstGeom prst="roundRect">
              <a:avLst/>
            </a:prstGeom>
            <a:grpFill/>
            <a:ln>
              <a:solidFill>
                <a:srgbClr val="D209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CA0846-BEBE-4B52-A1DF-DBA466D62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26" y="2573341"/>
              <a:ext cx="3474721" cy="855659"/>
            </a:xfrm>
            <a:prstGeom prst="rect">
              <a:avLst/>
            </a:prstGeom>
            <a:grpFill/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8E460-F414-4F90-98C9-2680EDDC9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19ACB-C2F5-4CC6-B8A5-BA6C272B9CE0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5864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CDCC62-B8E7-A672-405F-1D9347834932}"/>
              </a:ext>
            </a:extLst>
          </p:cNvPr>
          <p:cNvSpPr/>
          <p:nvPr/>
        </p:nvSpPr>
        <p:spPr>
          <a:xfrm>
            <a:off x="850739" y="1549561"/>
            <a:ext cx="2289212" cy="4250468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NO" sz="1800" b="0" u="none" dirty="0">
                <a:solidFill>
                  <a:schemeClr val="tx1"/>
                </a:solidFill>
              </a:rPr>
              <a:t>1. Meta-research in EBR</a:t>
            </a:r>
          </a:p>
          <a:p>
            <a:endParaRPr lang="en-NO" sz="1200" b="0" u="none" dirty="0">
              <a:solidFill>
                <a:schemeClr val="tx1"/>
              </a:solidFill>
            </a:endParaRPr>
          </a:p>
          <a:p>
            <a:r>
              <a:rPr lang="en-GB" sz="1200" b="0" u="none" dirty="0">
                <a:solidFill>
                  <a:schemeClr val="tx1"/>
                </a:solidFill>
              </a:rPr>
              <a:t>Aim 1</a:t>
            </a:r>
            <a:r>
              <a:rPr lang="en-NO" sz="1200" b="0" u="none" dirty="0">
                <a:solidFill>
                  <a:schemeClr val="tx1"/>
                </a:solidFill>
              </a:rPr>
              <a:t> </a:t>
            </a:r>
            <a:br>
              <a:rPr lang="en-NO" sz="1200" b="0" u="none" dirty="0">
                <a:solidFill>
                  <a:schemeClr val="tx1"/>
                </a:solidFill>
              </a:rPr>
            </a:br>
            <a:r>
              <a:rPr lang="en-GB" sz="1200" b="0" u="none" dirty="0">
                <a:solidFill>
                  <a:schemeClr val="tx1"/>
                </a:solidFill>
              </a:rPr>
              <a:t>Characterize the issue/problem</a:t>
            </a:r>
          </a:p>
          <a:p>
            <a:endParaRPr lang="en-GB" sz="1200" b="0" u="none" dirty="0">
              <a:solidFill>
                <a:schemeClr val="tx1"/>
              </a:solidFill>
            </a:endParaRPr>
          </a:p>
          <a:p>
            <a:r>
              <a:rPr lang="en-GB" sz="1200" b="0" u="none" dirty="0">
                <a:solidFill>
                  <a:schemeClr val="tx1"/>
                </a:solidFill>
              </a:rPr>
              <a:t>Aim 2</a:t>
            </a:r>
            <a:r>
              <a:rPr lang="en-NO" sz="1200" b="0" u="none" dirty="0">
                <a:solidFill>
                  <a:schemeClr val="tx1"/>
                </a:solidFill>
              </a:rPr>
              <a:t> </a:t>
            </a:r>
            <a:br>
              <a:rPr lang="en-NO" sz="1200" b="0" u="none" dirty="0">
                <a:solidFill>
                  <a:schemeClr val="tx1"/>
                </a:solidFill>
              </a:rPr>
            </a:br>
            <a:r>
              <a:rPr lang="en-GB" sz="1200" b="0" u="none" dirty="0">
                <a:solidFill>
                  <a:schemeClr val="tx1"/>
                </a:solidFill>
              </a:rPr>
              <a:t>Quantify the prevalence of the issue/problem</a:t>
            </a:r>
          </a:p>
          <a:p>
            <a:endParaRPr lang="en-GB" sz="1200" b="0" u="none" dirty="0">
              <a:solidFill>
                <a:schemeClr val="tx1"/>
              </a:solidFill>
            </a:endParaRPr>
          </a:p>
          <a:p>
            <a:r>
              <a:rPr lang="en-GB" sz="1200" b="0" u="none" dirty="0">
                <a:solidFill>
                  <a:schemeClr val="tx1"/>
                </a:solidFill>
              </a:rPr>
              <a:t>Aim 3</a:t>
            </a:r>
            <a:br>
              <a:rPr lang="en-NO" sz="1200" b="0" u="none" dirty="0">
                <a:solidFill>
                  <a:schemeClr val="tx1"/>
                </a:solidFill>
              </a:rPr>
            </a:br>
            <a:r>
              <a:rPr lang="en-GB" sz="1200" b="0" u="none" dirty="0">
                <a:solidFill>
                  <a:schemeClr val="tx1"/>
                </a:solidFill>
              </a:rPr>
              <a:t>Quantify the consequences of the issue/problem</a:t>
            </a:r>
          </a:p>
          <a:p>
            <a:endParaRPr lang="en-GB" sz="1200" b="0" u="none" dirty="0">
              <a:solidFill>
                <a:schemeClr val="tx1"/>
              </a:solidFill>
            </a:endParaRPr>
          </a:p>
          <a:p>
            <a:r>
              <a:rPr lang="en-GB" sz="1200" b="0" u="none" dirty="0">
                <a:solidFill>
                  <a:schemeClr val="tx1"/>
                </a:solidFill>
              </a:rPr>
              <a:t>Aim 4 Monitoring the status of the problem</a:t>
            </a:r>
          </a:p>
          <a:p>
            <a:endParaRPr lang="en-GB" sz="1200" b="0" u="none" dirty="0">
              <a:solidFill>
                <a:schemeClr val="tx1"/>
              </a:solidFill>
            </a:endParaRPr>
          </a:p>
          <a:p>
            <a:r>
              <a:rPr lang="en-GB" sz="1200" b="0" u="none" dirty="0">
                <a:solidFill>
                  <a:schemeClr val="tx1"/>
                </a:solidFill>
              </a:rPr>
              <a:t>Aim 5 Indicators for EBR</a:t>
            </a:r>
          </a:p>
          <a:p>
            <a:endParaRPr lang="en-GB" sz="1200" b="0" u="none" dirty="0">
              <a:solidFill>
                <a:schemeClr val="tx1"/>
              </a:solidFill>
            </a:endParaRPr>
          </a:p>
          <a:p>
            <a:r>
              <a:rPr lang="en-GB" sz="1200" b="0" u="none" dirty="0">
                <a:solidFill>
                  <a:schemeClr val="tx1"/>
                </a:solidFill>
              </a:rPr>
              <a:t>Aim 6 Research to improve meta-research in EBR</a:t>
            </a:r>
          </a:p>
          <a:p>
            <a:endParaRPr lang="en-NO" sz="1500" b="0" u="none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816420-DDDA-EB22-4AAF-825305F0C3B9}"/>
              </a:ext>
            </a:extLst>
          </p:cNvPr>
          <p:cNvSpPr/>
          <p:nvPr/>
        </p:nvSpPr>
        <p:spPr>
          <a:xfrm>
            <a:off x="3341200" y="1549561"/>
            <a:ext cx="2289212" cy="4250468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O" sz="1800" b="0" u="none" dirty="0">
                <a:solidFill>
                  <a:schemeClr val="tx1"/>
                </a:solidFill>
              </a:rPr>
              <a:t>2. </a:t>
            </a:r>
            <a:r>
              <a:rPr lang="en-GB" sz="1800" b="0" u="none" dirty="0">
                <a:solidFill>
                  <a:schemeClr val="tx1"/>
                </a:solidFill>
              </a:rPr>
              <a:t>Developing EBR</a:t>
            </a:r>
          </a:p>
          <a:p>
            <a:endParaRPr lang="en-GB" sz="1800" b="0" u="none" dirty="0">
              <a:solidFill>
                <a:schemeClr val="tx1"/>
              </a:solidFill>
            </a:endParaRPr>
          </a:p>
          <a:p>
            <a:endParaRPr lang="en-GB" sz="1200" b="0" u="none" dirty="0">
              <a:solidFill>
                <a:schemeClr val="tx1"/>
              </a:solidFill>
            </a:endParaRPr>
          </a:p>
          <a:p>
            <a:r>
              <a:rPr lang="en-GB" sz="1200" b="0" u="none" dirty="0">
                <a:solidFill>
                  <a:schemeClr val="tx1"/>
                </a:solidFill>
              </a:rPr>
              <a:t>Aim 7 Research related to systematically using Earlier Similar Studies (J, D, C)</a:t>
            </a:r>
          </a:p>
          <a:p>
            <a:endParaRPr lang="en-GB" sz="1200" b="0" u="none" dirty="0">
              <a:solidFill>
                <a:schemeClr val="tx1"/>
              </a:solidFill>
            </a:endParaRPr>
          </a:p>
          <a:p>
            <a:r>
              <a:rPr lang="en-GB" sz="1200" b="0" u="none" dirty="0">
                <a:solidFill>
                  <a:schemeClr val="tx1"/>
                </a:solidFill>
              </a:rPr>
              <a:t>Aim 8 Research related to meeting end users’ needs (J,D,C)</a:t>
            </a:r>
          </a:p>
          <a:p>
            <a:endParaRPr lang="en-GB" sz="1200" b="0" u="none" dirty="0">
              <a:solidFill>
                <a:schemeClr val="tx1"/>
              </a:solidFill>
            </a:endParaRPr>
          </a:p>
          <a:p>
            <a:r>
              <a:rPr lang="en-GB" sz="1200" b="0" u="none" dirty="0">
                <a:solidFill>
                  <a:schemeClr val="tx1"/>
                </a:solidFill>
              </a:rPr>
              <a:t>Aim 9 Research related to perform research prioritization processes</a:t>
            </a:r>
          </a:p>
          <a:p>
            <a:endParaRPr lang="en-GB" sz="1200" b="0" u="none" dirty="0">
              <a:solidFill>
                <a:schemeClr val="tx1"/>
              </a:solidFill>
            </a:endParaRPr>
          </a:p>
          <a:p>
            <a:r>
              <a:rPr lang="en-GB" sz="1200" b="0" u="none" dirty="0">
                <a:solidFill>
                  <a:schemeClr val="tx1"/>
                </a:solidFill>
              </a:rPr>
              <a:t>NEW Aim 10</a:t>
            </a:r>
          </a:p>
          <a:p>
            <a:r>
              <a:rPr lang="en-GB" sz="1200" b="0" u="none" dirty="0">
                <a:solidFill>
                  <a:schemeClr val="tx1"/>
                </a:solidFill>
              </a:rPr>
              <a:t>Research related to more efficient production, updating and dissemination of systematic reviews</a:t>
            </a:r>
          </a:p>
          <a:p>
            <a:endParaRPr lang="en-GB" sz="1200" b="0" u="none" dirty="0">
              <a:solidFill>
                <a:schemeClr val="tx1"/>
              </a:solidFill>
            </a:endParaRPr>
          </a:p>
          <a:p>
            <a:endParaRPr lang="en-GB" sz="1200" b="0" u="none" dirty="0">
              <a:solidFill>
                <a:schemeClr val="tx1"/>
              </a:solidFill>
            </a:endParaRPr>
          </a:p>
          <a:p>
            <a:endParaRPr lang="en-GB" sz="1200" b="0" u="none" dirty="0">
              <a:solidFill>
                <a:schemeClr val="tx1"/>
              </a:solidFill>
            </a:endParaRPr>
          </a:p>
          <a:p>
            <a:endParaRPr lang="en-GB" sz="1200" b="0" u="none" dirty="0">
              <a:solidFill>
                <a:schemeClr val="tx1"/>
              </a:solidFill>
            </a:endParaRPr>
          </a:p>
          <a:p>
            <a:endParaRPr lang="en-GB" sz="1500" b="0" u="none" dirty="0">
              <a:solidFill>
                <a:schemeClr val="tx1"/>
              </a:solidFill>
            </a:endParaRPr>
          </a:p>
          <a:p>
            <a:endParaRPr lang="en-NO" sz="1500" b="0" u="none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E39D1A-D3A2-DAB5-9899-F8C22CAA6306}"/>
              </a:ext>
            </a:extLst>
          </p:cNvPr>
          <p:cNvSpPr/>
          <p:nvPr/>
        </p:nvSpPr>
        <p:spPr>
          <a:xfrm>
            <a:off x="5831662" y="1549561"/>
            <a:ext cx="2289212" cy="4250468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O" sz="1800" b="0" u="none" dirty="0">
                <a:solidFill>
                  <a:schemeClr val="tx1"/>
                </a:solidFill>
              </a:rPr>
              <a:t>3. </a:t>
            </a:r>
            <a:r>
              <a:rPr lang="en-GB" sz="1800" b="0" u="none" dirty="0">
                <a:solidFill>
                  <a:schemeClr val="tx1"/>
                </a:solidFill>
              </a:rPr>
              <a:t>Implementing EBR</a:t>
            </a:r>
          </a:p>
          <a:p>
            <a:endParaRPr lang="en-GB" sz="1200" b="0" u="none" dirty="0">
              <a:solidFill>
                <a:schemeClr val="tx1"/>
              </a:solidFill>
            </a:endParaRPr>
          </a:p>
          <a:p>
            <a:endParaRPr lang="en-GB" sz="1200" b="0" u="none" dirty="0">
              <a:solidFill>
                <a:schemeClr val="tx1"/>
              </a:solidFill>
            </a:endParaRPr>
          </a:p>
          <a:p>
            <a:r>
              <a:rPr lang="en-GB" sz="1200" b="0" u="none" dirty="0">
                <a:solidFill>
                  <a:schemeClr val="tx1"/>
                </a:solidFill>
              </a:rPr>
              <a:t>Aim 11 Identify barriers / facilitators using an EBR-approach</a:t>
            </a:r>
          </a:p>
          <a:p>
            <a:endParaRPr lang="en-GB" sz="1200" b="0" u="none" dirty="0">
              <a:solidFill>
                <a:schemeClr val="tx1"/>
              </a:solidFill>
            </a:endParaRPr>
          </a:p>
          <a:p>
            <a:r>
              <a:rPr lang="en-GB" sz="1200" b="0" u="none" dirty="0">
                <a:solidFill>
                  <a:schemeClr val="tx1"/>
                </a:solidFill>
              </a:rPr>
              <a:t>Aim 12 Design intervention(s) of using an EBR-approach in an efficient way</a:t>
            </a:r>
          </a:p>
          <a:p>
            <a:endParaRPr lang="en-GB" sz="1200" b="0" u="none" dirty="0">
              <a:solidFill>
                <a:schemeClr val="tx1"/>
              </a:solidFill>
            </a:endParaRPr>
          </a:p>
          <a:p>
            <a:r>
              <a:rPr lang="en-GB" sz="1200" b="0" u="none" dirty="0">
                <a:solidFill>
                  <a:schemeClr val="tx1"/>
                </a:solidFill>
              </a:rPr>
              <a:t>Aim 13 Identify predictors and Implement an EBR approach</a:t>
            </a:r>
          </a:p>
          <a:p>
            <a:endParaRPr lang="en-GB" sz="1200" b="0" u="none" dirty="0">
              <a:solidFill>
                <a:schemeClr val="tx1"/>
              </a:solidFill>
            </a:endParaRPr>
          </a:p>
          <a:p>
            <a:r>
              <a:rPr lang="en-GB" sz="1200" b="0" u="none" dirty="0">
                <a:solidFill>
                  <a:schemeClr val="tx1"/>
                </a:solidFill>
              </a:rPr>
              <a:t>Aim 14 Evaluate implementation of EBR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047B42-F75B-E8B0-95BB-20054244B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Toronto Framework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EEC270-2DFB-60BB-C567-134AC3D739D7}"/>
              </a:ext>
            </a:extLst>
          </p:cNvPr>
          <p:cNvSpPr txBox="1"/>
          <p:nvPr/>
        </p:nvSpPr>
        <p:spPr>
          <a:xfrm>
            <a:off x="3657600" y="6261910"/>
            <a:ext cx="5068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none" dirty="0"/>
              <a:t>Versions: 2018, 2019, 2022, 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064E4A-7DE8-F56B-EE70-8D9896FEB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19ACB-C2F5-4CC6-B8A5-BA6C272B9CE0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258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331A9F-D923-4F86-9C76-09E783F3E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CEE82E-D7BA-4753-B92D-77C48C891346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9ADB50-1093-DC3B-C2C6-A3B218F02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555" y="2386581"/>
            <a:ext cx="5577032" cy="224232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3BBC2A-755E-8A47-F250-0B360DAF6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555" y="160299"/>
            <a:ext cx="5577032" cy="205994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9D0B91-3F60-9C67-7275-95771D6C9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8987" y="4752829"/>
            <a:ext cx="5562600" cy="205994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D8940369-B7D3-41AF-9978-447F4BF2C590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199" y="1447800"/>
            <a:ext cx="3733800" cy="33050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AC81B1F-FC6C-94D4-6EE4-7DDB9904DD01}"/>
                  </a:ext>
                </a:extLst>
              </p14:cNvPr>
              <p14:cNvContentPartPr/>
              <p14:nvPr/>
            </p14:nvContentPartPr>
            <p14:xfrm>
              <a:off x="6078442" y="2040322"/>
              <a:ext cx="2698920" cy="119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AC81B1F-FC6C-94D4-6EE4-7DDB9904DD0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42802" y="1968322"/>
                <a:ext cx="277056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50204A4-7F93-39B1-3E18-300B98C37B8C}"/>
                  </a:ext>
                </a:extLst>
              </p14:cNvPr>
              <p14:cNvContentPartPr/>
              <p14:nvPr/>
            </p14:nvContentPartPr>
            <p14:xfrm>
              <a:off x="5661922" y="4498042"/>
              <a:ext cx="2735280" cy="97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50204A4-7F93-39B1-3E18-300B98C37B8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25922" y="4426402"/>
                <a:ext cx="280692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7E46CF9-3529-BE4B-D64A-039939264285}"/>
                  </a:ext>
                </a:extLst>
              </p14:cNvPr>
              <p14:cNvContentPartPr/>
              <p14:nvPr/>
            </p14:nvContentPartPr>
            <p14:xfrm>
              <a:off x="5474362" y="6744442"/>
              <a:ext cx="2960280" cy="102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7E46CF9-3529-BE4B-D64A-03993926428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38362" y="6672802"/>
                <a:ext cx="3031920" cy="24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3349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758</Words>
  <Application>Microsoft Office PowerPoint</Application>
  <PresentationFormat>On-screen Show (4:3)</PresentationFormat>
  <Paragraphs>194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Humanst521 BT</vt:lpstr>
      <vt:lpstr>Monotype Sorts</vt:lpstr>
      <vt:lpstr>Times New Roman</vt:lpstr>
      <vt:lpstr>Office Theme</vt:lpstr>
      <vt:lpstr>Evidence-Based Research  Network </vt:lpstr>
      <vt:lpstr>EBR Network</vt:lpstr>
      <vt:lpstr>PowerPoint Presentation</vt:lpstr>
      <vt:lpstr>PowerPoint Presentation</vt:lpstr>
      <vt:lpstr>EBR Network</vt:lpstr>
      <vt:lpstr>PowerPoint Presentation</vt:lpstr>
      <vt:lpstr>Toronto Framework 2018</vt:lpstr>
      <vt:lpstr>Toronto Framework</vt:lpstr>
      <vt:lpstr>PowerPoint Presentation</vt:lpstr>
      <vt:lpstr>EBR Network</vt:lpstr>
      <vt:lpstr>PowerPoint Presentation</vt:lpstr>
      <vt:lpstr>PowerPoint Presentation</vt:lpstr>
      <vt:lpstr>Strategy</vt:lpstr>
      <vt:lpstr>PowerPoint Presentation</vt:lpstr>
      <vt:lpstr> Charter </vt:lpstr>
      <vt:lpstr>Business Model</vt:lpstr>
      <vt:lpstr>EBR Network</vt:lpstr>
      <vt:lpstr>Join the EBR Network!</vt:lpstr>
      <vt:lpstr>PowerPoint Presentation</vt:lpstr>
      <vt:lpstr>Evidence-Based Research – The Future?</vt:lpstr>
      <vt:lpstr>EBRNetwork seminar/workshop  Advancing Evidence-Based Research: Trends and Insights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Robinson</dc:creator>
  <cp:lastModifiedBy>caroline abratt</cp:lastModifiedBy>
  <cp:revision>3</cp:revision>
  <dcterms:created xsi:type="dcterms:W3CDTF">2020-10-15T18:49:42Z</dcterms:created>
  <dcterms:modified xsi:type="dcterms:W3CDTF">2023-12-12T15:25:35Z</dcterms:modified>
</cp:coreProperties>
</file>